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Lst>
  <p:notesMasterIdLst>
    <p:notesMasterId r:id="rId32"/>
  </p:notesMasterIdLst>
  <p:sldIdLst>
    <p:sldId id="256" r:id="rId2"/>
    <p:sldId id="258" r:id="rId3"/>
    <p:sldId id="286" r:id="rId4"/>
    <p:sldId id="285" r:id="rId5"/>
    <p:sldId id="287" r:id="rId6"/>
    <p:sldId id="288" r:id="rId7"/>
    <p:sldId id="289" r:id="rId8"/>
    <p:sldId id="290" r:id="rId9"/>
    <p:sldId id="291" r:id="rId10"/>
    <p:sldId id="292" r:id="rId11"/>
    <p:sldId id="296" r:id="rId12"/>
    <p:sldId id="302" r:id="rId13"/>
    <p:sldId id="303" r:id="rId14"/>
    <p:sldId id="294" r:id="rId15"/>
    <p:sldId id="295" r:id="rId16"/>
    <p:sldId id="297" r:id="rId17"/>
    <p:sldId id="298" r:id="rId18"/>
    <p:sldId id="299" r:id="rId19"/>
    <p:sldId id="300" r:id="rId20"/>
    <p:sldId id="301" r:id="rId21"/>
    <p:sldId id="304" r:id="rId22"/>
    <p:sldId id="305" r:id="rId23"/>
    <p:sldId id="306" r:id="rId24"/>
    <p:sldId id="308" r:id="rId25"/>
    <p:sldId id="307" r:id="rId26"/>
    <p:sldId id="309" r:id="rId27"/>
    <p:sldId id="310" r:id="rId28"/>
    <p:sldId id="311" r:id="rId29"/>
    <p:sldId id="312" r:id="rId30"/>
    <p:sldId id="31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82" d="100"/>
          <a:sy n="82" d="100"/>
        </p:scale>
        <p:origin x="69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6:55:00.614"/>
    </inkml:context>
    <inkml:brush xml:id="br0">
      <inkml:brushProperty name="width" value="0.05292" units="cm"/>
      <inkml:brushProperty name="height" value="0.05292" units="cm"/>
      <inkml:brushProperty name="color" value="#FF0000"/>
    </inkml:brush>
  </inkml:definitions>
  <inkml:trace contextRef="#ctx0" brushRef="#br0">15545 14883 204 0,'0'0'217'16,"0"0"-102"-16,0 0 4 15,0 0-20-15,-123-111-25 16,88 100 0-16,-6 8-27 15,-3 3-10-15,-1 0-14 16,-1 22-8-16,-4 13 2 16,0 9-17-16,0 8 0 15,6 8 9-15,5 2-9 16,18 7-4-16,7-3 4 16,14 2 0-16,2-2-7 0,37-8 0 15,16-8-3 1,11-10 5-16,15-10-6 0,8-10 0 15,7-13 3 1,8-7 8-16,1-9 4 0,-5-31-2 16,-8-10 0-16,-16-6 37 15,-16-6-14-15,-18-2 13 16,-21-8 8-16,-21-3-9 16,-6 4 11-16,-46-10-35 15,-31 1-12-15,-27 7 13 16,-14 13-14-16,-3 18-3 15,6 16 1-15,19 16 4 16,27 10-5-16,21 0 0 16,27 14-29-16,16 20-17 0,11 16-67 15,9 13-52-15,31 1-35 16,16-7-139-16</inkml:trace>
  <inkml:trace contextRef="#ctx0" brushRef="#br0" timeOffset="609.919">18321 14403 355 0,'0'0'227'0,"0"0"-123"15,0 0-26 1,0 0-8-16,0 0 9 0,-131-51-31 16,100 63-23-16,-1 20-10 15,1 12-12-15,2 9 6 16,5 6-6-16,1 9-3 16,10 10 12-16,11 1-11 15,2-1-1-15,9-11 0 16,30-17 3-16,17-10-3 15,13-13 0-15,9-14 0 16,7-13 19-16,-1 0-15 16,-1-21 1-16,-8-13 32 15,-9-9 5-15,-20-12 13 16,-12-11-21-16,-14-15-1 16,-20-7 23-16,0 0-42 15,-45 8-5-15,-28 11 11 16,-21 15-18-16,-10 18-2 0,-10 8-2 15,6 16-7-15,13 12 4 16,19 0-30-16,23 18-35 16,17 19-62-16,11 8-121 15,10 7-118-15</inkml:trace>
  <inkml:trace contextRef="#ctx0" brushRef="#br0" timeOffset="1449.175">15375 14979 455 0,'0'0'103'0,"0"0"-53"16,0 0 29-16,0 0-29 16,0 0-15-16,0 0 40 15,16 29-12-15,-7-6-13 16,2 4-16-16,-4-2-12 16,-3 1 12-16,1 6-31 15,-3-4-3-15,-2 2 4 16,0 3-4-16,0-3-38 15,0-6-91-15,2-2-92 0,2-6-272 16</inkml:trace>
  <inkml:trace contextRef="#ctx0" brushRef="#br0" timeOffset="2476.674">18346 14534 435 0,'0'0'132'15,"0"0"-41"-15,0 0 36 0,0 0-40 16,0 0-16-16,0 0-6 16,0-18-28-16,0 18 7 15,0 0-27-15,0 0-16 16,0 0-2-16,0 0-4 16,11 0-1-16,9 0 2 15,-3 12-1-15,4 1 4 16,-3 4-12-16,-7 1-2 15,-3 3 9-15,-8 6-11 16,0 7-4-16,-19 8 12 16,-16 6 9-16,-4-7 0 15,3-6 0-15,11-12 1 16,10-18 6-16,11-2-7 0,4-3 1 16,0 0-1-1,0 0 3-15,22 0-3 0,13 0 10 16,8 0 1-16,1-8 11 15,3-6-22-15,-7 5 0 16,-13 9-17-16,-14 0-82 16,-13 5-100-16,0 17-259 15</inkml:trace>
  <inkml:trace contextRef="#ctx0" brushRef="#br0" timeOffset="3249.832">17100 16848 414 0,'0'0'221'16,"0"0"-107"-16,0 0-7 16,0 0 4-16,-123-64-38 15,90 64-17-15,-5 0 0 0,-2 0-30 16,-3 2-9-1,4 28 0-15,-1 6-10 0,-1 18 11 16,5 13-18-16,3 0 0 16,8 13 5-16,10-5-5 15,13 7 0 1,2 2-1-16,13 0 3 0,23-7-6 16,13-12 4-16,11-15-7 15,5-8 2-15,8-21-3 16,1-13 2-16,-1-8 5 15,-2-18 1-15,-3-30 3 16,1-10 1-16,-1-13 1 16,-3 0 16-16,-9 4-15 15,-16 7 5-15,-16 1 15 16,-13 4 1-16,-11-4 11 0,0 1-13 16,-26 4-9-1,-19-3 12-15,-11 2-23 0,-10 7-3 16,-8 8-2-16,-2 14 0 15,-1 12-4-15,0 14-17 16,6 0-21-16,18 3 6 16,17 16-34-16,14 6-26 15,17 4-72-15,5 11-53 16,0 0-97-16</inkml:trace>
  <inkml:trace contextRef="#ctx0" brushRef="#br0" timeOffset="3767.297">16952 17155 230 0,'0'0'317'0,"0"0"-270"16,0 0 19-16,0 0 6 15,0 0-33-15,0 0-14 16,97-31 9-16,-88 31-16 16,-5 0 3-16,-4 0-15 15,0 0-2-15,0 0-4 16,0 0 2-16,0 5-2 16,-11 8 41-16,-7 0-34 0,5 0 10 15,3-2-17-15,8 1-3 16,2-8 2-16,0 2-32 15,5-2 1-15,11-4 29 16,6 0 0-16,2 0 3 16,-1 0 8-16,1 0-6 15,-6 0 13-15,2 0-10 16,-4 0 3-16,-1 0 16 16,1 0-22-16,-5 4 3 15,0 5 7-15,-4 4-4 16,-3-3 10-16,-4 8-3 15,0 0-2-15,-8 0 28 0,-19 4-19 16,-8-6-13 0,-11-1 0-16,-5-7-9 0,0 1-5 15,4-9-37-15,3 0-50 16,6 0-47-16,13-4-110 16,7-18-179-16</inkml:trace>
  <inkml:trace contextRef="#ctx0" brushRef="#br0" timeOffset="4981.531">15641 15973 276 0,'0'0'197'0,"0"0"-93"15,0 0 0-15,0 0-10 16,0 0-22-16,0 0-1 16,-94-74-18-16,82 67-17 15,4-2 19-15,-1 1-27 0,3 2 7 16,-4-4-5 0,1-1-19-16,-1-4 4 0,-4-7-15 15,1 4 0-15,-1 0 4 16,3-1-4-16,0 6 0 15,2 5 6-15,2 0-4 16,1 2 16-16,1 1-9 16,-1 1-5-16,-4-3 22 15,4 1-21-15,-3-2 7 16,1-2 8-16,0 2-1 16,2 3 11-16,1-2-17 15,5 5-7-15,-2 2 31 16,2 0-30-16,-2 0 0 15,2 0-3-15,0 0-1 0,0 0-6 16,2 24-8-16,23 11 11 16,10 13 4-16,12 7-4 15,13 5 0-15,14 8-1 16,10 9 6-16,9-5-5 16,4 4 0-16,-3-2 0 15,-8-1-2-15,-6-3 2 16,-11-6 0-16,-9-7 0 15,-10-2 4-15,-10-3-7 16,-7-2 3-16,-8-6 0 16,-7-3-3-16,-5-9 3 15,-5-10 0-15,-3-4 0 16,0-10 4-16,-3-5-5 16,-2-3 1-16,0 0 0 0,0 0 5 15,0 0-2-15,0 0-1 16,0-3 17-16,-4-9-16 15,-16-2 1-15,-3-4-4 16,-4-4 0-16,-6 3 2 16,-7-4-2-16,-2 2 0 15,-7 3-5-15,3 8-1 16,9 2 5-16,6 8-8 16,2 0-6-16,7 0 9 15,0 12-1-15,3 6 1 16,6-4 2-16,9 4-8 15,4-3 8-15,0 2-15 16,2 10 8-16,23-5 5 0,10 0-10 16,7-4-8-16,8-10 14 15,-4-8-4-15,-1 0 14 16,-3 0 0-16,0-23 0 16,-1-6 20-16,-1-7-8 15,-5-5 6-15,-8-3 9 16,-9 5-24-16,-11-3 13 15,-7 7-16-15,0-1-9 16,0 5 7-16,-23 4-82 16,-4 12-106-16,0 15-113 15,10 0-274-15</inkml:trace>
  <inkml:trace contextRef="#ctx0" brushRef="#br0" timeOffset="5890.138">18394 15408 98 0,'0'0'207'16,"0"0"-98"-16,0 0 3 0,0 0-2 16,0 0 12-1,-25-106-44-15,21 94 23 0,4 8-5 16,-2 2-35-16,2 2 1 15,0 0-62-15,-2 40 4 16,-9 19 6-16,-7 20 2 16,-7 11 25-16,-6 9-22 15,-2 4-9-15,-12 12 34 16,-2 6-23-16,-1-9 11 16,3-6 10-16,11-16-37 15,10-20 14-15,9-15-15 16,6-23 1-16,5-20 1 0,4-11-2 15,0-1 0-15,0 0 11 16,0 0-7-16,-4 0 10 16,-4 0-5-16,-5-13 2 15,-8-11-2-15,-1-10-9 16,-5-7 0-16,3-9-2 16,2-6 9-16,1-2-13 15,6 0 6-15,3 3 0 16,6 2-3-16,2 13 3 15,4 9 0-15,-2 13 1 16,2 12 8-16,-3 2-10 16,1 0 1-16,2 4 0 15,0 0-9-15,-2 0 7 16,2 8-19-16,0 20 13 16,0 11 0-16,0 11 7 0,0 4 1 15,0 4 0 1,7 5 1-16,13-2-1 0,4-7 0 15,12-5-5-15,8-13 7 16,12-14-5-16,13-16-1 16,12-6 3-16,10-28-7 15,5-21-3-15,-7-8-45 16,-20 2-74-16,-29 16-200 16,-36 6-427-16</inkml:trace>
  <inkml:trace contextRef="#ctx0" brushRef="#br0" timeOffset="20937.432">16763 17106 64 0,'0'0'146'0,"0"0"-108"15,0 0 28-15,0 0 7 16,0 0-23-16,0 0 2 16,0 0-10-16,0-9-8 15,0 9 14-15,0 0-15 16,0 0 3-16,0 0 16 16,0 0-23-16,0 0 3 15,0 0-7-15,0 0-11 16,0 0 4-16,0 0-15 0,0-5-3 15,0 5 9-15,2-4-8 16,12 0 7 0,6 0 7-16,2-2-9 0,9 2 13 15,5-4-17-15,7 2-1 16,1-2 14-16,1-2-15 16,-7-2 5-16,-5 6 2 15,-6-2-2-15,-10 8 5 16,-3-4-10-16,-10 4 0 15,-1 0 1-15,-3 0-1 16,0 0 0-16,0 0 0 16,0 0 0-16,0 0 7 15,0 0-6-15,0 0-1 16,0 0 12-16,0 0-8 16,0 4 8-16,0 1-10 0,0-2-1 15,0 3 8 1,0 2-9-16,0 2 0 0,-9 8 15 15,-3 0-12-15,-1 4 2 16,-3-4-2-16,1 4-1 16,2-3 2-16,-1-7-4 15,8-2 0-15,-1-6 3 16,3-4-3-16,1 4 6 16,-2-4 4-16,3 0-1 15,2 0 11-15,-2 0-13 16,0 0-6-16,2 0 4 15,0 0-5-15,0 0-2 0,0 0 0 16,0 0 1 0,0 0-5-16,0 0 3 0,0 0-1 15,0 0-2-15,0 0 2 16,0 0 4-16,0 0-1 16,6 0 2-16,4 0 9 15,1 0-10-15,2 0 0 16,3 0 5-16,1-4-4 15,6 4-1-15,1-4 1 16,5 4 0-16,3 0 8 16,1 0-8-16,5 0-1 15,-1 0 18-15,0 4-18 16,-6 0 1-16,-4 0-1 16,-8 2 2-16,-3 2-4 0,-1 1 0 15,-1 4 2-15,-5 1 2 16,0-3-1-16,-3 0-1 15,-4-1 1-15,1-2-1 16,-3 0 12-16,0-2-12 16,0 1 0-16,0 8 13 15,-16-1-10-15,-6 2 10 16,-2 2-10-16,-1-8-1 16,1-2 6-16,-1-2-8 15,0-1 2-15,4-2 9 16,-2-3-8-16,0 0-3 15,-1 0 0-15,-5 0 2 16,-2 4-4-16,-5 0 2 16,5-4 0-16,0 0 4 0,9 0-4 15,0 0 0-15,1 0 4 16,2-8-4-16,-2 0 7 16,-1 2-7-16,7-2 0 15,-4 2 1-15,-1 2-1 16,1 0-1-16,-2 4-11 15,6 0 12-15,6 0 8 16,2-4-8-16,5 4 0 16,0 0 1-16,0 0-1 15,2 0-3-15,-3 0-2 16,3 0-8-16,-2 0 13 16,0 4-14-16,0 4 14 0,-3-2-4 15,5 2 4-15,-2-8-1 16,2 5 0-16,0-5 1 15,0 0 0-15,0 0 0 16,0 0 0-16,0 0-9 16,0 0 9-16,0 0-1 15,0 0 0-15,0 0-7 16,0 6 7-16,0-3-7 16,7 1 8-16,6 4-2 15,5-2 3-15,2 2-1 16,4-2 0-16,1 3 2 15,4-6-6-15,-2-3 4 16,-3 0 0-16,2 0-2 16,-5 0 2-16,1 0 0 0,0-3-2 15,1-6 5-15,3-1-1 16,1-4-2-16,2 3 0 16,-4-4 1-16,-1 1 0 15,-4 0-1-15,1-2 2 16,-2 2 0-16,1 0 2 15,-1-2-4-15,-4 6 0 16,-7 2 2-16,0 2-1 16,-6 2-1-16,-2-1 5 15,2 2-5-15,-2-2 12 16,0 0-12-16,0 1 0 16,0-4 11-16,0 2-10 15,0 2-1-15,-2-5 3 0,-8 3-2 16,2 3 2-16,-3-1-3 15,-1 4 0-15,1-4-4 16,1 0 4-16,-7 4-5 16,5 0-2-16,-5 0 7 15,5 0-4-15,-2 0-1 16,1 0 5-16,-3 4-6 16,3 0 6-16,0 0-2 15,-6-1 2-15,7 3-5 16,-5-1 4-16,4-1-8 15,4 0 9-15,0 0-4 16,1-4 6-16,0 0-2 0,2 0 1 16,1 2 1-16,3-2-1 15,-2 4-1-15,2-4 0 16,0 0-2-16,2 0 2 16,0 0 0-16,0 0 0 15,0 0-6-15,0 0 4 16,0 0-8-16,0 0 10 15,0 0-1-15,0 0 2 16,4-10-1-16,7-3 3 16,0 0-2-16,-4 5 2 15,-3 2-3-15,-2-2 0 16,1-2 4-16,-1-2-4 16,0-2 0-16,0-4 4 0,0 0-3 15,-2-5 2-15,0 9-3 16,0-2 0-16,0 6 5 15,0 2-5-15,0 2 0 16,0 6 5-16,0-4-4 16,0 0 3-16,0 1-4 15,0-3 0-15,-2-3-2 16,2 5 2-16,-2 4 0 16,2-4-1-16,-2 4 5 15,2 0-6-15,0 0 2 16,-2 0-1-16,2 0-8 15,-5 0 9-15,-3 0-7 16,-6 0 3-16,-6 0-9 16,-2 0 2-16,-1 8-2 15,1 4 9-15,0-6-3 0,-1 8 7 16,-3 2-9-16,-6 7-4 16,-3 0-5-16,-1 4 4 15,7-9-14-15,11-4 17 16,10-10 6-16,8-4 2 15,0 0-12-15,0 0-3 16,0 0 3-16,8 0 14 16,19 0 1-16,4-14 0 15,7 1 7-15,-5-1-6 16,4 5-1-16,-4-4 0 0,-2 3-7 16,3 2 5-1,-8 3-25-15,1 0-18 0,-5 5-5 16,-6 0-37-16,-5 0-58 15,-7 0-149-15</inkml:trace>
  <inkml:trace contextRef="#ctx0" brushRef="#br0" timeOffset="21998.496">18415 16820 406 0,'0'0'103'15,"0"0"-70"-15,0 0 46 16,0 0-12-16,0 0-7 0,0 0 9 16,-13-40-40-1,7 40-23-15,-2 32-2 0,-5 26 8 16,-3 8 19-16,-2 10-18 15,2 0-13-15,10-8 5 16,4-1-5-16,2-9-1 16,0-10 1-16,19-8-5 15,8-17 4-15,6-10-16 16,8-13 17-16,8 0 3 16,9-26-2-16,13-18 4 15,3-6 4-15,-1-4-7 16,-9 0 5-16,-16 15-7 15,-17 19 0-15,-16 4 21 16,-11 16-9-16,-4 0 22 16,0 0 5-16,0 0-27 0,0 0-12 15,0 0 0-15,0 13-4 16,0 9 4-16,0 6 8 16,8 2-6-16,2-2 1 15,7-2-3-15,0-8 0 16,3-4 0-16,0-6-2 15,4-4-6-15,3-4 2 16,9-8-22-16,4-23-8 16,0-14-24-16,-9 1-46 15,-15 3-65-15,-16 5-74 16,-3 10-40-16</inkml:trace>
  <inkml:trace contextRef="#ctx0" brushRef="#br0" timeOffset="22303.899">18898 16816 9 0,'0'0'165'16,"0"0"-127"-16,0 0-19 15,0 0 7-15,0 0 30 16,0 0-56-16,-36-48-5 16,34 60 5-16,-3 10 5 15,3 2 1-15,2-2 3 16,0 0 3-16,0-5 18 15,14-2-12-15,6 1 1 0,2-14 15 16,3-2 6-16,4 0 10 16,0-6-2-16,-2-21-2 15,-4-4-1-15,-6 1-21 16,-11 2 9-16,-6 6-13 16,0 4-9-16,-23 9-11 15,-12 6-55-15,-7 3-60 16,-1 0-43-16,8 12-81 15</inkml:trace>
  <inkml:trace contextRef="#ctx0" brushRef="#br0" timeOffset="23202.424">19591 16548 392 0,'0'0'207'0,"0"0"-125"16,0 0 18-16,0 0-12 16,0 0-30-16,0 0-14 15,-60 57-14-15,49 7 30 16,2-2-5-16,4 0-24 16,1 1-7-16,1 1-24 15,3-4 1-15,0-10-6 16,0-13 4-16,9-12-31 0,1-15-16 15,-2-1-30-15,-1-9 16 16,2 0 29-16,2-19-3 16,0-3 7-16,-7 4-9 15,-4 0 16-15,-2 7-2 16,-27-4-26-16,-9 1 22 16,-6 0 2-16,-3 2 23 15,3 2-6-15,11 2 18 16,8 8-6-16,14 0 29 15,6 0-28-15,5 0-4 16,0 0-12-16,14 4 12 16,10 6-6-16,12-1 12 15,6-9 0-15,7 0 10 0,11-15 10 16,3-7 4 0,-5 0-4-16,-8 8-10 0,-12 1 10 15,-13 7-21-15,-9 4 2 16,-12 2 1-16,-4 0 2 15,0 0 19-15,0 0-11 16,0 0-16-16,0 0-2 16,5 0-15-16,7 5 7 15,11 7 8-15,6-2 2 16,9-2-2-16,9-8-9 16,1 0 9-16,6-22 3 15,-2-4-3-15,-8 2 4 16,-13-2 15-16,-13 8-7 15,-9 4 30-15,-7 6 26 0,-2 4-11 16,0 0 3-16,0 4-26 16,0 0-12-16,-4 16-19 15,-11 30-2-15,-6 16 21 16,1 26-9-16,3 24-5 16,3 14 26-16,1 17 13 15,4 9-14-15,2 5-17 16,7 7-13-16,0 33 20 15,2 3-12-15,14-11-1 16,-1-21 19-16,-3-51-24 16,-6-41 4-16,-6-28 0 15,-11-28-2-15,-40-20 16 16,-32-10-23-16,-32-34-20 16,-34-16-25-16,-23-19-39 15,-11-1 5-15,18-2 20 0,32-12 20 16,38-8 9-16,51-9-60 15,44-11-128-15,23-2-7 16,52 3-122-16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22:24.102"/>
    </inkml:context>
    <inkml:brush xml:id="br0">
      <inkml:brushProperty name="width" value="0.05292" units="cm"/>
      <inkml:brushProperty name="height" value="0.05292" units="cm"/>
      <inkml:brushProperty name="color" value="#FF0000"/>
    </inkml:brush>
  </inkml:definitions>
  <inkml:trace contextRef="#ctx0" brushRef="#br0">15955 10515 548 0,'0'0'189'16,"0"0"-89"-16,0 0-27 15,0 0-13-15,0 0 14 16,0 0-33-16,-15 31 16 15,9-6-24-15,2 5-21 16,4 6 1-16,0 9-13 16,0 3-16-16,0 11-26 0,0 2-153 15,0 6-113-15</inkml:trace>
  <inkml:trace contextRef="#ctx0" brushRef="#br0" timeOffset="412.494">15944 11650 641 0,'0'0'70'0,"0"0"-62"16,0 0 22-16,0 0 0 16,0 0-9-16,149-16 17 15,-118 30-33-15,-7 6 2 16,-12 6-7-16,-12 2 1 15,0 7-1-15,-36 1 0 0,-9-1 0 16,-1-2 9-16,5-7-6 16,18-8-3-16,9-2 0 15,14-4-13-15,0 0-24 16,24-6-37-16,23-4-52 16,11-2-46-16,6 0-99 15</inkml:trace>
  <inkml:trace contextRef="#ctx0" brushRef="#br0" timeOffset="973.75">14475 12783 498 0,'0'0'117'16,"0"0"-28"-16,0 0-17 15,0 0-15-15,116-40 0 0,-98 40-32 16,-2 0-3-16,-10 0-22 16,1 0 6-16,-3 0-6 15,-1 6 0-15,-1 4 0 16,-2 2-8-16,0 6 11 16,-5 2-3-16,-14 3 7 15,-2-2-6-15,8-5 6 16,1-2-7-16,8-6 0 15,4 1-8-15,0-1 5 16,0 0-9-16,14-2 1 16,10-2 9-16,0 0-9 15,-3 2 11-15,-4 2 0 16,-3 0-5-16,-3 2 9 0,-5-2-7 16,0 2 3-16,-2-1 0 15,-4-4 9-15,0 3-9 16,0 0 0-16,-2 0 13 15,-29 4-13-15,-17-1-17 16,-14 2-159-16,-9-3-129 16</inkml:trace>
  <inkml:trace contextRef="#ctx0" brushRef="#br0" timeOffset="1446.566">12849 11065 629 0,'0'0'158'0,"0"0"-102"16,0 0-47-16,0 0 10 15,0 0 46-15,0 0-11 16,-29 111-13-16,20-62-26 16,5 1-7-16,4-6 5 0,0-7-13 15,6-10 0-15,19-10 2 16,4-14 3-16,2-3-5 15,0-2 11-15,-2-21-3 16,-4-4 24-16,-8 1-24 16,-8 4 8-16,-4 11 34 15,-5 6-29-15,0 5 7 16,0 0-28-16,0 16-1 16,0 31-14-16,-14 22-1 15,-3 20-9-15,1 4-50 16,7 0-82-16,5-9-83 15,4-7-184-15</inkml:trace>
  <inkml:trace contextRef="#ctx0" brushRef="#br0" timeOffset="13933.831">22514 10688 688 0,'0'0'126'16,"0"0"-56"-16,0 0 32 16,0 0-12-16,0 0-45 15,0 0 4-15,0 0-48 0,0 0 1 16,100-64 5-16,-53 68-2 16,0 24-7-16,-9 10 2 15,-12 14 0-15,-16 8-5 16,-10 6 5-16,-16 6 0 15,-28-4 3-15,-10-4-3 16,-6-12-4-16,4-12-16 16,0-17 16-16,7-11-4 15,4-8 8-15,8-4 0 16,5 0 20-16,13-6-17 16,3-14 12-16,16-6 11 15,0-1-11-15,0 6 18 16,11 5-29-16,3 12 4 0,-4 4 3 15,9 0-11 1,2 4-5-16,10 19 4 0,10 10 2 16,3 5 3-16,12 3-4 15,7 4 0-15,3-7 1 16,6-1-1-16,-5-10-2 16,-11-6-21-16,-12-9-38 15,-15-6-42-15,-14-6-136 16,-7 0-68-16</inkml:trace>
  <inkml:trace contextRef="#ctx0" brushRef="#br0" timeOffset="23212.213">20208 10724 36 0,'0'0'406'0,"0"0"-259"16,0 0-52-16,0 0-8 16,0 0 20-16,0 0-4 15,0 0-22-15,-42-12-3 16,-14 12-54-16,-29 0-5 0,-26 0 8 15,-23 0-21 1,-22 10 18-16,-11 2-24 0,-5 0 1 16,12-5 6-1,15 0-7-15,30-5 0 0,37-2-2 16,33 0 1-16,32 0-7 16,13 0-49-16,8-5-53 15,29-16 23-15,11-9-65 16,8-4 18-16,-2 6 22 15,-6 3-28-15,-9 6 35 16,-8 6 32-16,-10 1 67 16,-7 5 6-16,-5-2 39 15,-5 0 39-15,1 1 5 16,-3 1 0-16,0 5-10 0,0 0-6 16,-2 0-17-1,0 2 19-15,0 0-38 0,0 0-14 16,-19 0-5-16,-19 27-6 15,-18 10 6-15,-13 12-11 16,-5 1 1-16,3 1 10 16,9-7-11-16,10-5-1 15,15-7 0-15,16-8 2 16,13-6-10-16,8 0 1 16,0-2-9-16,18 0 11 15,20-2-8-15,17-2-6 16,12-4-6-16,15-8-26 15,15 0-12-15,11 0-53 0,8-9-103 16</inkml:trace>
  <inkml:trace contextRef="#ctx0" brushRef="#br0" timeOffset="24275.282">21342 11839 217 0,'0'0'143'16,"0"0"-14"-16,18-114 12 15,-18 96-29-15,0 4-11 16,0 4 17-16,0 8-20 16,0 2-29-16,0 0-61 15,0 0-2-15,7 30 6 16,8 17-4-16,5 21 23 16,3 15-2-16,-4 16-14 15,0 7 13-15,-11 8-14 16,-1 5-9-16,-7 0 24 15,0-1-24-15,0-5 4 16,0-13 10-16,0-18-18 16,0-20 6-16,0-17-7 0,0-19 0 15,0-12 1-15,0-7-1 16,0-7 0-16,0 0 17 16,0 0-2-16,-11-30 27 15,-10-20-42-15,-8-16 1 16,-2-10-9-16,-4-10 8 15,1 2-12-15,-1 12 4 16,6 15 1-16,6 23 3 16,8 18 4-16,9 12-4 15,4 4-7-15,0 0-3 0,2 8-15 16,0 20 14 0,0 15 15-16,4-2-5 0,27 3 3 15,11-2 2-15,7-9-6 16,8-8 6-16,4-8 0 15,4-11-2-15,-2-6 5 16,1 0 3-16,-4-23-6 16,-9-6-23-16,-6-9 7 15,-18-3-62-15,-19-8-46 16,-8 5-68-16,-13-2-76 16,-27 5-273-16</inkml:trace>
  <inkml:trace contextRef="#ctx0" brushRef="#br0" timeOffset="27597.633">22788 13739 499 0,'0'0'143'0,"0"0"-36"16,0 0 1-16,0 0-2 16,0 0 3-16,-129-34-41 15,117 32-20-15,8 1 14 16,2-2-35-16,2 3-1 15,0 0-9-15,0 0-17 16,0 0 0-16,4 0-10 16,25 0 10-16,7 0-1 15,7 0 3-15,-6 0-2 16,-8 0 0-16,-8 3 2 16,-10 3-6-16,-5 4 4 15,-2-1-2-15,-4 10-7 16,0 5 10-16,-2 2-1 15,-22 6 1-15,-5-2 2 16,0-5 3-16,3-4-6 0,5-9 0 16,10-4 1-16,7-4 0 15,4-4-1-15,0 0 0 16,0 0 1-16,0 0-9 16,2 0 6-16,18 0 2 15,9 0-4-15,6 0 5 16,4 2-1-16,-6 8 0 15,0 7 2-15,-6 3-6 16,-3 5 3-16,-4 3 1 16,-6 4-5-16,-9 1 7 15,-5-6-2-15,0 0 0 16,-14-5 3-16,-20-2 5 0,-10-3-8 16,-7-6 0-16,-5-3-5 15,2-6-7-15,10-2-31 16,15 0-21-16,14-13-35 15,15-18-33-15,0-13-61 16,35-19 16-16,14-17-84 16</inkml:trace>
  <inkml:trace contextRef="#ctx0" brushRef="#br0" timeOffset="28042.382">23042 13280 288 0,'0'0'160'0,"0"0"-84"15,-138-73 24-15,80 62 6 0,-6 11-18 16,-6 0-5-16,-1 25-36 16,-2 25-18-16,-3 22-5 15,-2 16-8-15,4 16 8 16,5 13-24-16,13 9 1 16,21 8 1-16,22 2-2 15,13-1-1-15,44-10-1 16,32-10 2-16,16-10-3 15,8-15 3-15,4-18-1 16,-1-19-3-16,-5-25 8 16,-2-25-2-16,-3-3 5 15,5-44-1-15,9-26 35 0,2-16-13 16,1-22-5 0,-10-12 16-16,-15-15-25 0,-19-7 11 15,-14-11 3-15,-24 5-17 16,-23 9 19-16,-10 18-16 15,-52 12-7-15,-32 17 13 16,-25 12-20-16,-13 15 2 16,-6 17-2-16,-2 18 4 15,6 18-10-15,4 12-4 16,16 12-51-16,13 38-15 16,16 24-71-16,20 16-75 15,15 3-126-15</inkml:trace>
  <inkml:trace contextRef="#ctx0" brushRef="#br0" timeOffset="30437.139">18390 15316 474 0,'0'0'188'0,"0"0"-90"16,0 0-22-16,0 0-12 15,0 0 0-15,0 0-41 0,43-73 14 16,-6 62-6-16,3 5-10 16,2 6 14-16,-3 0-31 15,-6 10 6-15,-11 26 12 16,-8 16-20-16,-14 8 11 15,0 10-5-15,-29-3-5 16,-11-5 1-16,-5-8-4 16,1-14 0-16,8-8-6 15,3-14-7-15,6-10 11 16,7-8-2-16,3 0 4 16,11 0 8-16,2-8-8 15,4-14 0-15,0-4 4 0,0 2 3 16,6 6-4-1,12 2-3-15,3 10 1 16,2 6-6-16,9 0 4 0,6 9 1 16,2 18 2-16,6 3 2 15,2 5-4-15,-4-2 0 16,-1-5-10-16,-8-7 6 16,-6-8-71-16,-8-9-53 15,-8-4-19-15,0-9-79 16,3-26-211-16</inkml:trace>
  <inkml:trace contextRef="#ctx0" brushRef="#br0" timeOffset="30904.669">18604 14727 519 0,'0'0'192'0,"-194"-13"-106"15,94 13-2-15,-1 0-47 16,6 13 3-16,5 31 22 16,11 19-47-16,11 25-3 15,17 23-1-15,20 25-9 16,27 19 17-16,4 9-17 16,48 16 1-16,31 0 19 15,23-2-15-15,16-14 8 16,23-24 2-16,15-37-16 0,6-32 17 15,-1-44-18-15,-10-27 10 16,-15-32 25 0,-14-49-29-16,-10-20 44 0,-10-30-13 15,-15-12-12-15,-16-13 16 16,-21-4-31-16,-24-2 8 16,-26 3 12-16,-6 2-29 15,-52 4 11-15,-29 6-12 16,-34 5 3-16,-26 15 2 15,-24 17-5-15,-28 24 0 16,-7 28-7-16,-6 31 3 16,7 27-7-16,28 28-5 15,31 38-9-15,37 20 17 16,33 25-59-16,31 14-67 16,23 9-136-16,15-6-342 0</inkml:trace>
  <inkml:trace contextRef="#ctx0" brushRef="#br0" timeOffset="33485.547">15658 13998 581 0,'0'0'181'0,"0"0"-116"16,0 0 27-16,0 0 44 16,0 0-43-16,0 0-21 15,0 0-19-15,-33-46-21 0,33 27-1 16,0-4-18-16,11-4-12 16,16-9 12-16,4 1-13 15,-2 6 0-15,-9 8-3 16,-8 12 8-16,-10 8-10 15,-2 1 5-15,2 0-11 16,0 0 6-16,7 22-7 16,-1 12 12-16,2 12 2 15,-6 0 2-15,-2 0-3 16,-2-2-1-16,0-6 0 16,3-1 2-16,-3-7-2 15,0-3 0-15,0-4-1 16,0-4 4-16,0-6-7 15,0-7-1-15,-3 0 4 0,-3 0-3 16,-2-2 4-16,2-2 0 16,0 0 2-16,1 0-1 15,5-2 1-15,0 0-2 16,0 0 0-16,0 0-7 16,0 0 6-16,11 0-13 15,22-4 5-15,17-16 9 16,12-8-2-16,5-6-16 15,-1-2-61-15,-7-3-35 16,-18 2-55-16,-14 1-22 16,-13 1-60-16,-14-1-228 15</inkml:trace>
  <inkml:trace contextRef="#ctx0" brushRef="#br0" timeOffset="33853.999">15977 13322 397 0,'0'0'156'16,"-116"-20"-70"-16,54 20 0 16,-7 0-9-16,-3 31 17 15,3 21-16-15,5 24-35 16,8 22-5-16,7 23-29 16,14 15-1-16,10 12-1 15,21 2-5-15,4-11-2 16,33-15-1-16,38-25-4 0,29-17 2 15,29-24-8-15,23-24 11 16,11-32 9-16,-5-8-9 16,-11-44 11-16,-18-18-6 15,-22-14 5-15,-20-9 41 16,-27-12-2-16,-26-12-13 16,-34-6-1-16,-11-11-19 15,-52 0-6-15,-26 13-10 16,-20 21-18-16,-16 29 13 15,-13 30-40-15,-3 23-22 16,4 16-35-16,4 22-93 16,14 24-119-16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23:17.164"/>
    </inkml:context>
    <inkml:brush xml:id="br0">
      <inkml:brushProperty name="width" value="0.05292" units="cm"/>
      <inkml:brushProperty name="height" value="0.05292" units="cm"/>
      <inkml:brushProperty name="color" value="#FF0000"/>
    </inkml:brush>
  </inkml:definitions>
  <inkml:trace contextRef="#ctx0" brushRef="#br0">6706 3926 363 0,'0'0'189'0,"0"0"-133"15,0 0 6-15,0 0 24 16,0 0-28-16,0 0 8 0,0 0-24 15,0 0-14-15,71-30 16 16,-71 30-16-16,0 0 2 16,0 0 8-16,0 0-21 15,0 0 8-15,0 0-13 16,0 0-10-16,0 0 18 16,0 0-15-16,0 0 2 15,0 0 6-15,0 0-10 16,0 0 8-16,-2 10-9 15,-14 12-2-15,-1 4 25 0,-6 2-19 16,1 6-2 0,-4 7 6-16,-9 5-9 15,-2 4 4-15,-1 0-5 0,-2-7 3 16,7-5-2-16,10-17-1 16,9-9 0-16,10-8-1 15,2-2 5-15,2-2-6 16,0 0 2-16,0 2-1 15,0-2-5-15,0 3 6 16,0 1-6-16,0 5 4 16,20 5 0-16,5 2 0 15,8-1 2-15,12 0 0 16,8 1-3-16,12 1 3 16,4 1-15-16,-5 2-20 0,-8 0-42 15,-13-1-85 1,-24-4-147-16,-14-3-334 0</inkml:trace>
  <inkml:trace contextRef="#ctx0" brushRef="#br0" timeOffset="3547.67">9500 5486 487 0,'0'0'166'16,"0"0"-113"-16,0 0 14 15,0 0 10-15,0 0 22 16,0 0 18-16,0 0-43 15,-11-2-17-15,9 2 2 16,-1 0-18-16,3 0 2 16,-2 0-23-16,2 0-11 15,0 0 14-15,0 0-22 16,0 0 3-16,0 0-4 16,0 8 0-16,0 9 0 15,18 8-1-15,13 9 1 16,9 1 8-16,7 3-8 0,2-2 0 15,-3 0 4-15,2-2-3 16,-8-3 0-16,-5-4-1 16,-8-3 0-16,-9-2-1 15,-5-1 1-15,-9-9 0 16,0-3 0-16,-4-1 2 16,0-2-4-16,0 4 2 15,-6 2 0-15,-13 0 15 16,-8 2-9-16,-6 1-3 15,-17 0-1-15,-10 7-2 16,-11 3-8-16,-5-1-92 16,0 2-99-16,3-4-131 0</inkml:trace>
  <inkml:trace contextRef="#ctx0" brushRef="#br0" timeOffset="6758.918">6102 4698 210 0,'0'0'206'16,"0"0"-102"-16,0 0-14 16,0 0-5-16,0 0 31 15,0 0-33-15,0 0-20 16,-29-12-12-16,27 12-14 16,-2 0-2-16,-1 0-18 15,-7 8-10-15,-7 18 8 16,-4 13-7-16,-8 5 11 15,2 4 0-15,-2-1-11 16,6-4 5-16,6-11-13 0,7-8 0 16,6-14 1-1,4-6 1-15,2-2-2 0,0-2 3 16,0 0-1-16,0 0 10 16,0-21 2-16,6-12 8 15,12-13-14-15,5-11-5 16,1 2-3-16,0 5 3 15,-1 8-1-15,-6 9 0 16,-1 11-2-16,-5 8 2 16,1 8-7-16,-6 6 5 15,5 0-7-15,5 0-1 16,7 16 6-16,5 10-2 16,-1 5 3-16,2 2 1 0,0 3 2 15,-3-3-2 1,-3-4-42-16,-12 0-144 0,-11-1-201 15</inkml:trace>
  <inkml:trace contextRef="#ctx0" brushRef="#br0" timeOffset="7932.542">5323 4263 155 0,'0'0'145'0,"0"0"-15"16,0 0-9-16,0 0-28 0,0 0-6 15,0 0 0-15,-17-17-15 16,17 17-5-16,0 0-6 16,0-1-19-16,0-2-6 15,0 3-16-15,0-1-9 16,0-1 7-16,12 2-17 15,10-3 2-15,14 3 0 16,13 0 10-16,7-1 6 16,-1 0-11-16,-4 1 2 15,-4 0 7-15,-9 0-10 16,-5 0 0-16,-8 0 3 16,-9 0-2-16,-7 0 7 15,-9 1-14-15,0 0-1 0,0 2 7 16,0 4-7-16,0 12-4 15,-9 12 4-15,-13 15 1 16,-10 11 8-16,-11 1-9 16,-7 5-51-16,-13-1-93 15,-9 2-232-15</inkml:trace>
  <inkml:trace contextRef="#ctx0" brushRef="#br0" timeOffset="12510.11">6162 3367 394 0,'0'0'201'0,"0"0"-157"16,0 0 19-16,0 0 37 0,0 0-3 15,0 0 11-15,0 0-40 16,11 0-20-16,-11 0 9 15,0 0-18-15,3 0 2 16,-1-4-8-16,3-5-9 16,5-8 14-16,7-11-32 15,8-12-4-15,12-9 7 16,7-8-8-16,10-8 2 16,2-1-3-16,-1-4 3 15,0-1 1-15,-3 3-4 16,-4 8 0-16,-5 12 3 15,-11 14 1-15,-15 16-4 0,-10 12 0 16,-7 6 0 0,0 0 0-16,0 0 0 0,0 0 0 15,0 0-4-15,0 0 7 16,0 0-3-16,0 0 0 16,0 0 2-16,-20 0-4 15,-11 0 2-15,-13 7-4 16,-6 6-1-16,1-3-7 15,5-2 0-15,8-2-1 16,9-3 4-16,11 0 3 16,10-3 1-16,6 0 5 15,0 0-3-15,0 0 3 16,0 0-5-16,0 0-3 16,0 0-2-16,6 0 7 15,23-5-16-15,12-8 19 0,12-3-3 16,3 0 3-16,-1 1-1 15,1 4 0-15,-7 1 2 16,-4 3-2-16,-7 3 1 16,-7 4 0-16,-9 0 0 15,-7 0 0-15,-5 0 0 16,-6 0-3-16,-4 11 2 16,0 9-5-16,0 10 3 15,-20 12-6-15,-22 8-46 16,-12 10-110-16,-8 0-70 15,6-2-131-15</inkml:trace>
  <inkml:trace contextRef="#ctx0" brushRef="#br0" timeOffset="24483.401">6677 1891 781 0,'0'0'103'0,"0"0"-75"16,0 0 7-16,0 0 21 15,0 0-18-15,0 0-25 16,113-78-13-16,-53 53 0 0,10 0 12 15,-1-2-11 1,-4 7 10-16,-16 4 4 0,-18 8-6 16,-16 4 11-16,-10 4-20 15,-5 0 0-15,0 0-5 16,0 0 1-16,0 14-4 16,0 17-4-16,-7 14 12 15,-2 11 24-15,-2 4-19 16,4-3-4-16,3-3 15 15,2-10-13-15,0-5-3 16,2-10 0-16,0-8 2 16,-3-8-1-16,3-5-1 15,-2-4 0-15,0-1-3 0,0-3 5 16,-3 1-2 0,0-1 9-16,-3 0-7 0,-1 0 18 15,-3 0-20-15,4 0 3 16,3 0 12-16,5 0-13 15,0 0 0-15,0-8-2 16,5-13-5-16,13-8 2 16,3-3-14-16,6 4 17 15,0 0-5-15,-4 6 5 16,-3 6 0-16,-7 6 0 16,-6 6 3-16,-5 4-1 15,-2 0-2-15,0 0-3 0,0 0-3 16,0 0-9-1,4 14-1-15,1 8 15 0,2 4 2 16,-3 6-1-16,0 1 0 16,3 3 0-16,3-9-1 15,-4-4 1-15,-2-10-6 16,1-9-1-16,-1-1 6 16,0-3-3-16,4 0 4 15,5-4 0-15,5-17 34 16,3-5-21-16,2-2 13 15,-3 0-9-15,0 6-10 16,-4 4 4-16,-5 9-11 16,3 9-16-16,-4 0 11 15,5 15-30-15,2 12-8 16,1 0 3-16,-1-1-15 0,1-1-51 16,0-8-75-16,2-5-73 15,-5-5-212-15</inkml:trace>
  <inkml:trace contextRef="#ctx0" brushRef="#br0" timeOffset="24626.63">7731 1977 35 0,'0'0'81'16,"0"0"-75"-16,149-48-6 0</inkml:trace>
  <inkml:trace contextRef="#ctx0" brushRef="#br0" timeOffset="25136.317">8150 1713 168 0,'0'0'279'0,"0"0"-123"16,0 0-32-16,0 0-32 15,0 0 9-15,0 0-46 16,-2-6-36-16,2 15-7 16,0 19-8-16,0 8 2 15,0 4 6-15,0 7 1 0,2-6 7 16,2-5-20 0,1-9 0-16,-3-10 3 0,0-9-1 15,0-3-2-15,-2-5 6 16,0 0-5-16,0 0 30 15,0-5 29-15,0-16 15 16,0-10-21-16,-8-17-43 16,-4-2 6-16,5-5 0 15,-1-3-15-15,1 1 7 16,5 11-9-16,0 10 0 16,2 16 3-16,0 10-3 15,0 10-1-15,0 0-10 16,19 0-17-16,17 28 28 15,9 12-17-15,7 8 17 0,-8 5-2 16,-5-2 2-16,-7-4-1 16,-5-1-4-16,-9-2-1 15,-7 0-3-15,-9-2 5 16,-2-3-11-16,-15 3 13 16,-37-3-36-16,-19 0-10 15,-14-3-38-15,-2-9-55 16,18-8-18-16,26-15-108 15,30-4-234-15</inkml:trace>
  <inkml:trace contextRef="#ctx0" brushRef="#br0" timeOffset="26567.559">8377 1858 378 0,'0'0'141'16,"0"0"-36"-16,0 0-25 16,116-42-27-16,-76 28-9 15,0-1-17-15,-7 1-11 16,-6-1 13-16,-9 3-4 16,-7 0 14-16,-7-1 4 0,-4 2 2 15,0-1 1 1,0 2-29-16,0-1-4 0,-11 8 7 15,-1 3-20-15,-5 0-4 16,0 0-2-16,-5 18-3 16,1 9 6-16,2 0-22 15,1 5-11-15,7 3 14 16,6-6-20-16,5 2 25 16,9-9-15-16,24-6-15 15,9-8 17-15,6-8 9 16,0 0 21-16,2-5 3 15,-4-13-2-15,-8 0 7 16,-8-2 6-16,-9 4 22 16,-7 1 32-16,-10 2-13 15,-4 0-5-15,0 4 13 16,0 1-44-16,-8 4-6 16,-11 4-13-16,1 0 1 0,-1 0-7 15,3 0-1-15,3 12-4 16,4-2 8-16,9-2-24 15,0-2-6-15,0-2-6 16,0 3-10-16,11-6 22 16,4-1-4-16,1 0 31 15,-1 0-1-15,-3 0 3 16,-3 0 1-16,-5 0 4 16,0 0 2-16,-2 6 6 15,4 9-15-15,-2 9 0 16,-2 11 23-16,-2 15-10 15,0 17 5-15,0 13-6 0,0 9-11 16,0 6 51-16,0 0-37 16,0-1-9-16,0-3 47 15,0-14-49-15,0-8 3 16,0-17-2-16,7-17-4 16,-5-14 0-16,0-11-1 15,-2-8 0-15,0-2 55 16,0 0 11-16,0 0 5 15,-15-8-15-15,-10-14-49 16,-6-4 4-16,0-4-11 16,4-4 0-16,4-6-7 15,10-8-2-15,9-10-6 16,4-13-10-16,0-6-17 0,29-6 26 16,13-9-27-16,16-13 15 15,9 9 22-15,-3 9-64 16,-8 25 70-16,-18 29-3 15,-13 11 6-15,-10 8 15 16,-6 7-10-16,-2 6-3 16,-3-2 4-16,3 3-9 15,0 0-1-15,4 0-2 16,-3 0 3-16,4 11-10 16,-3 4 10-16,-5 10 0 15,0 4-10-15,-1 4 10 16,-1-1-7-16,2-4-6 0,1-8-11 15,2-10 24-15,4-2-15 16,5-8 15-16,1 0 5 16,5-2-3-16,3-16 9 15,2-8 4-15,-5 0 2 16,-2-4 28-16,0-1-29 16,-4-5 4-16,-3 2 14 15,-6 2-29-15,-5 9 23 16,-2 6-17-16,0 11-6 15,0 4 15-15,0 2-20 16,-4 0-12-16,-10 19 10 16,-3 6-22-16,0 11 12 15,9-2-14-15,6-1-5 0,2-3 26 16,8-7-18 0,19-9 17-16,9-7-5 0,4-7 21 15,0 0-10 1,-2-10 4-16,-3-10-3 0,-8-2 22 15,-2 0-23-15,-10 0 19 16,-5-2 34-16,-6-5-37 16,-4 4 13-16,0 4-10 15,0 14-13-15,-2 4 22 16,-2 3-28-16,-6 0-10 16,1 20 9-16,-4 14-28 15,2 12 29-15,6 2-1 16,5-1-11-16,0-6 11 0,25-4-29 15,6-7-6-15,9-10 11 16,12-12-56-16,6-8-15 16,4 0-83-16,-4-26-86 15,-14-14-289-15</inkml:trace>
  <inkml:trace contextRef="#ctx0" brushRef="#br0" timeOffset="26768.359">9970 1666 68 0,'0'0'360'15,"0"0"-179"-15,0 0-84 16,0 0-34-16,0 0 7 0,152-36-58 16,-106 33 0-16,4 2-12 15,-4 1-9-15,-17 0 9 16,-17 0-120-16,-12 12-158 15,-19 7-72-15</inkml:trace>
  <inkml:trace contextRef="#ctx0" brushRef="#br0" timeOffset="26897.582">10006 1855 145 0,'0'0'151'0,"0"0"-38"16,0 0-50-16,154-4-36 0,-81-1-27 15,14 0-1 1,27-8-205-16</inkml:trace>
  <inkml:trace contextRef="#ctx0" brushRef="#br0" timeOffset="27422.986">11024 1405 302 0,'0'0'285'0,"0"0"-112"15,0 0-53-15,0 0 12 0,0 0-76 16,0 0-27 0,49-98-29-16,-13 96-6 0,4 2-2 15,2 0 1-15,-1 12 7 16,-10 12-8-16,-4 6 2 15,-10 4 5-15,-5 5-5 16,-12-6 5-16,0-2-9 16,0-7 10-16,-21-6 0 15,1-4 10-15,-5-2-4 16,6-5 1-16,3-2 4 16,7-1-6-16,7-4 25 15,2 0-28-15,0 0 6 16,0 0 11-16,0 0-15 15,0 0-8-15,8 0 4 0,15 8 0 16,10 5-11-16,5 4 11 16,5 10-36-16,-1 2 15 15,-2 5-11-15,-5 1 31 16,-6-6-6-16,-8-3 7 16,-15-3-7-16,-6-7 7 15,-6-5 0-15,-36 0 10 16,-14-9 11-16,-11-2 17 15,-7 0-31-15,-4 0-1 16,4-13-12-16,8-5-69 16,5-1-152-16,17-10-108 15</inkml:trace>
  <inkml:trace contextRef="#ctx0" brushRef="#br0" timeOffset="32942.62">7775 2746 379 0,'0'0'313'0,"0"0"-171"16,0 0-30-16,0 0 0 16,0 0-65-16,0 0-18 0,0 0-28 15,-48-23 7 1,19 57-16-16,-3 11 5 0,3 8 3 15,5 1-2-15,9-6 2 16,7-6 0-16,8-5-2 16,0-11-7-16,14-9 7 15,15-6-29-15,7-11-13 16,5 0 23-16,5-19 8 16,-2-10 13-16,-4-3 7 15,-8-7-6-15,-13-3 34 16,-3-5-7-16,-9-10 0 15,-7-5 16-15,0 0-39 16,-7 6 1-16,-13 15 1 16,5 19-4-16,-1 17 22 0,-5 5-25 15,-3 15-13 1,-9 30 11-16,-3 14-7 0,4 14 8 16,11-1 1-16,11-6 0 15,10-6-2-15,0-10 2 16,16-10-3-16,18-11-6 15,6-13-7-15,9-14 6 16,7-2 1-16,2-4 9 16,4-20 7-16,-9-4-7 15,-6-4 0-15,-11-1 13 16,-9 2-12-16,-12 0 6 16,-4 5 18-16,-11 7-5 15,0 8 15-15,0 7-22 16,0 4-2-16,0 0-11 15,0 0-5-15,0 21-18 0,0 9 17 16,0 3 6-16,0 1-6 16,7-3 6-16,6-9-15 15,3-8 4-15,4-6-24 16,2-8 13-16,3 0 11 16,2 0 11-16,-1-10 12 15,-6-8-12-15,-2-2 0 16,-5-3 20-16,-3 3-17 15,-6 1 7-15,0 7 9 16,-4 6-5-16,0 3 23 16,0 3-37-16,0 0-9 15,2 0 4-15,7 10-25 16,5 6 27-16,5 1 1 0,4-6-22 16,8-3 23-16,5-8-15 15,2 0 15-15,2-3-6 16,-5-17 14-16,-1-7-5 15,-5-1 15-15,-11-3-1 16,-3-7 28-16,-8-6-11 16,-7-4-9-16,0 3 10 15,0 8-12-15,-9 15 11 16,0 11-4-16,7 8-1 16,0 3-16-16,-2 7-12 15,-4 27-19-15,2 12 10 16,-1 8 9-16,5 0 0 0,2-1-1 15,0-10-6 1,0-6-12-16,0-8-51 0,2-11-48 16,11-7-28-16,8-11-90 15,1 0-3-15,-4-12-214 16</inkml:trace>
  <inkml:trace contextRef="#ctx0" brushRef="#br0" timeOffset="33109.082">8549 2849 75 0,'0'0'245'0,"0"0"-152"15,0 0-43-15,0 0-4 0,0 0-13 16,0 0 14-16,173 0-36 16,-101-4-11-16,-1-3-53 15,-6 2-288-15</inkml:trace>
  <inkml:trace contextRef="#ctx0" brushRef="#br0" timeOffset="33303.83">9199 2876 528 0,'0'0'167'0,"0"0"-112"15,0 0-16-15,0 0-39 0,147-38 0 16,-87 33-8-16,0 5-19 16,-4 0-140-16,-9-1-147 15</inkml:trace>
  <inkml:trace contextRef="#ctx0" brushRef="#br0" timeOffset="33826.88">9756 2708 203 0,'0'0'386'16,"0"0"-189"-16,0 0-35 15,0 0-32-15,0 0-37 0,0 0-62 16,0-23-25-16,0 23-6 16,0 11-14-16,0 20 8 15,-4 11 2-15,0 6 8 16,-4-2 2-16,4-4-6 15,4-6 0-15,0-7-1 16,0-14 2-16,0-6-1 16,0-7 0-16,0-2 1 15,0 0 24-15,0-11-4 16,0-21 37-16,0-12-29 16,2-8-24-16,2-9-5 0,-4 0 0 15,0-1 6 1,0 3-7-16,0 14 1 0,0 14 0 15,0 17 15-15,0 10-15 16,3 4-2-16,8 0-10 16,16 18-11-16,11 17 12 15,6 6 6-15,1 6 5 16,-5 3-1-16,-7 0 4 16,-6-2-5-16,-6 0 2 15,-11-2 0-15,-5-1-6 16,-5-4 6-16,0-4 0 15,-18-6-9-15,-15-5 5 16,-8-3-13-16,-3-8-9 16,-3-4-14-16,7-7 4 15,11-4-73-15,20 0-72 16,9-9-67-16,22-24-376 0</inkml:trace>
  <inkml:trace contextRef="#ctx0" brushRef="#br0" timeOffset="35267.774">10340 2783 117 0,'0'0'358'0,"0"0"-218"16,0 0-95-16,0 0-39 15,0 0-6-15,113-37 0 16,-72 29 0-16,-6-5 9 0,-6-1-9 15,-6-1 10-15,-6 1 7 16,-8-1 34-16,-7 0 15 16,-2 4-17-16,0-2 12 15,0 4 5-15,-17 3-37 16,-4 6-10-16,0 0-19 16,-6 0 3-16,-2 22-11 15,2 6 4-15,5 4 4 16,11 2-8-16,11-2 1 15,0-2-15-15,17-8 4 16,22-6-30-16,7-7 24 0,10-8-6 16,4-1 9-1,-2 0 13-15,-5-12-9 0,-8-6 17 16,-12 3 11-16,-12-2-8 16,-11-1 48-16,-5 3-9 15,-5-2 4-15,0 3 21 16,-9 2-43-16,-9 2-6 15,-2 6-18-15,0 4 4 16,2 0-14-16,1 4 4 16,0 12-1-16,9 2 2 15,6-4-24-15,2-1-16 16,0-4-2-16,0-3 28 16,6-2 11-16,8 0 2 15,-1-2 6-15,-2 4 9 16,-2-1-7-16,-2 6-4 0,-3 7-5 15,-2 6 7 1,-2 8 19-16,0 8-15 0,-4 10 10 16,-14 8 29-16,5 15-18 15,2 13 7-15,6 8 0 16,5 9 16-16,0 4 6 16,0-7-22-16,16-11-11 15,4-19 39-15,-2-24-24 16,-5-25-3-16,-6-14-21 15,-7-7-11-15,0 0 26 16,0-1-12-16,0-13 17 16,-27-2 22-16,-13-10-48 15,-9-7-7-15,-7-5 1 16,3-12-27-16,8-4 25 16,16-2-31-16,14-6 5 0,15-4 24 15,0-7-40-15,33-7-4 16,30 1-15-16,14 0-28 15,15 5 24-15,-1 7 16 16,-2 6 51-16,-6 0 1 16,-8 1 7-16,-5 1-1 15,-11 3 12-15,-7 3 1 16,-9 11 22-16,-17 11-15 16,-10 15-2-16,-12 10 36 15,-4 6-31-15,0 0-15 16,0 0-15-16,0 6-24 15,0 18 23-15,-2 11-8 0,-2 4 9 16,4 4-6-16,0 0 2 16,0-4 4-16,2-3-4 15,8-6-10-15,0-4 7 16,1-10-4-16,-2-4-2 16,4-8 10-16,3-4-7 15,4 0 10-15,9-4 2 16,-2-14 1-16,-1-10 23 15,-2-2-23-15,-3-3 13 16,-4-7 15-16,-7 0-30 16,-4-3 21-16,-4 3-15 15,-2 3-6-15,0 7 23 0,0 10-23 16,0 8 2-16,0 6 12 16,0 6-7-1,0 0-16-15,-2 0 6 0,-9 14-25 16,0 16 24-16,-2 8-25 15,11 5-19-15,2-3 6 16,2-6-19-16,29-7 34 16,4-10 3-16,7-11 14 15,1-6 8-15,-5 0 2 16,0-6 1-16,-5-14 19 16,-6-4-8-16,-5 0 39 15,-9-4-8-15,-3-3-7 16,-8 3 19-16,-2 5-35 0,0 6 2 15,0 7 19 1,-7 9-33-16,0 1-2 0,-4 0-7 16,-5 19-16-16,-3 18 7 15,1 4 9-15,7 1-4 16,11 2-1-16,0-5-6 16,11-5 7-16,20-4-30 15,9-6-26-15,3-8 7 16,1-6-51-16,-1-8-69 15,-4-2-67-15,-1-7-263 16</inkml:trace>
  <inkml:trace contextRef="#ctx0" brushRef="#br0" timeOffset="35494.186">12479 2386 480 0,'0'0'136'15,"0"0"-104"-15,0 0-11 16,0 0-16-16,120-16 2 16,-70 16-7-16,-2 0-11 15,-3 0-4-15,-12 6-165 0,-17 10-175 16</inkml:trace>
  <inkml:trace contextRef="#ctx0" brushRef="#br0" timeOffset="35665.29">12472 2637 174 0,'0'0'253'16,"0"0"-86"-16,0 0-51 15,0 0-54-15,0 0-17 16,154 0-5-16,-100-6-33 15,-4 3 0-15,-5 2-7 16,-9 1-19-16,-14 0-101 0,-15 0-183 16</inkml:trace>
  <inkml:trace contextRef="#ctx0" brushRef="#br0" timeOffset="40187.583">6314 3723 214 0,'0'0'138'15,"0"0"-32"-15,0 0 10 16,0 0-25-16,0 0-18 15,0 0 10-15,16-17-18 0,-16 14 9 16,0 3-8-16,0 0-33 16,0 0 7-16,-14 0-28 15,-17 0-7-15,-23 0 12 16,-17 0-17-16,-4 6 0 16,-2 11 0-16,11-4 3 15,6 1-3-15,2 3 0 16,-3 2 0-16,1 4-1 15,6-3 1-15,8 2-1 16,13 0-1-16,6-2 3 16,4 1-9-16,2 6 6 15,0-1 0-15,3 2-7 0,3 2 9 16,-3 2-5-16,3 0 1 16,3 3 4-16,1-5-8 15,5-1 2-15,4 2-2 16,2-2-2-16,0 3 10 15,0-3 0-15,0 0 0 16,0 2 3-16,0-3-5 16,6-2 2-16,3-2 0 15,-1-2-2-15,4-1 2 16,-3-3 0-16,1 2-1 16,2-3 4-16,-3 0-2 15,3-1-1-15,-2-2 0 16,-1 0 1-16,3-1-1 0,1 4 0 15,0-1 0-15,3 0 4 16,4 2-6-16,2 2 2 16,7 0 0-16,2 4 8 15,2-2-8-15,1 0 0 16,-3-4 0-16,0 0 4 16,-4-5 1-16,-5-1-5 15,1-5 0-15,-4 4 0 16,6 0 0-16,4 2 0 15,0-1 0-15,2 2 3 16,3-3-4-16,-1 4 1 16,6-1 0-16,-2 0 4 0,3 3-4 15,4 2 0 1,-5-1 0-16,3 1 1 0,0 4-4 16,3-2 3-16,3 9 0 15,4-3 2-15,-3 2 1 16,2-1 4-16,0-5-5 15,3 0 3-15,2-2 2 16,-1 4-7-16,1-1 0 16,-2 0 11-16,-3-3-9 15,-2 4 2-15,2 0 1 16,5 4-5-16,-3-1 13 16,1 1-13-16,1 0 0 15,-1 3 6-15,2 1-3 16,-1-3-3-16,-1 0 0 15,2-1 4-15,-5 0-1 0,0-3-3 16,3 2 0-16,-1 1-1 16,10 4 4-16,3 1-3 15,1 2 0-15,4-1 2 16,-3 1 6-16,-6-2-8 16,-5-1 0-16,-8-3 0 15,-1 1 1-15,-6-5-1 16,2 1 1-16,7-2 0 15,5-3 9-15,7 0-10 16,3 0 0-16,3-5 3 16,-4 2 4-16,-7-1-7 15,-7-2 0-15,-4 0 2 0,-2 1 6 16,-1-5-8-16,3-1 0 16,5 0 12-16,5 0-12 15,10 0 9-15,2-1 3 16,4-2-9-16,-6 0 16 15,-7-2-15-15,-10 0-3 16,-11 0 11-16,-7 0-12 16,-8-2 0-16,-3 0 0 15,-4 0 3-15,8-1-4 16,4 4 1-16,4-3 0 16,5 3 2-16,0 1 0 15,2 1-2-15,-2 3 0 16,-1 1 3-16,2-5-7 0,-3 4 4 15,-3-3 0 1,-6-3 0-16,-6 0 2 0,0-2-2 16,-5 1 0-16,-3-4 3 15,5 1-1-15,4 1-2 16,4-1 0-16,6 4 7 16,-1 1-5-16,0-1-2 15,-2 0 0-15,-4-2 1 16,-3 0-1-16,-2 0 0 15,-2 1 0-15,4-4 1 16,2 1 3-16,5 1-4 16,2-3 0-16,3 0 2 0,2 0 1 15,0 0-3 1,-3 0 0-16,-4 0 0 0,-4 0 4 16,-8 0-4-16,1 0 0 15,-3-6 1-15,8-5 7 16,2-3-8-16,1-3 0 15,0 2-2-15,1 1 5 16,0-2-3-16,-2 0 0 16,-3 2 1-16,-2-5 3 15,0-1-4-15,-2-2 0 16,-2-7-4-16,-8-6 4 16,0-3-1-16,-6-6-3 15,0 0 4-15,-2-2-3 16,0-1 3-16,0 2 0 15,-2-2 1-15,-12-3 3 0,-6 3-5 16,-6-3 1-16,-10-3 0 16,-5 6 12-16,-1 3-12 15,-5-1 0-15,3 6 3 16,-1 3 0-16,-1 3-4 16,1 2 1-16,2 1 0 15,6 4 0-15,6 2 0 16,2 1 0-16,2 2 1 15,2 4 2-15,0-6-3 16,-3 1 0-16,-1-4 1 0,-4-1 2 16,-1 0-3-1,-6 0 0-15,0-1-4 0,-5-2 7 16,1 3-3 0,2-4 0-16,-8-1 3 0,-1-1-7 15,-9-7 4-15,-3 2 0 16,-6-1 0-16,7 3 4 15,4 2-6-15,10 4 2 16,5 6 0-16,7 2 0 16,1 4 0-16,-3-3 0 15,-3 3-6-15,-1 0 8 16,-9 2-3-16,-2 3 1 16,-1-2 0-16,-2 1-4 15,5 1 4-15,0 5 0 16,4-1 0-16,3 1 4 0,-1 4-7 15,-2 0 3 1,-6 0 0-16,-10 0-1 0,-8 0 1 16,-9 2 0-16,0-2-2 15,6 2 8-15,16-2-7 16,12 0 1-16,12 1 0 16,3-4 0-16,-2 3 0 15,-6-2 0-15,-1-2-3 16,-4 0 9-16,-3 2-6 15,-3-2 0-15,2 2 1 16,-4-2-3-16,4-2 2 16,3 0 0-16,1-1-3 0,1 0 10 15,5 0-8 1,-2 0 1-16,-3-1 0 0,1-1 0 16,-2 2 0-16,-3-3 0 15,3 3-3-15,5 1 10 16,8 1-7-16,7-3 0 15,4 2 1-15,2-3 12 16,-2 1-10-16,-2-3-3 16,-5 0 13-16,-4-1-4 15,-7-3-9-15,0 0 0 16,-4 0 0-16,-3 0 5 16,6-1-5-16,0 2 0 15,6-2 10-15,6 3-3 0,3-1-3 16,-1 0-4-1,-2 1 3-15,-2-6 13 0,-2 5-16 16,2-1 0-16,2 2 8 16,0 0 1-16,1 1-9 15,-6-2 0-15,1-1 1 16,0 1-2-16,0-1 1 16,-2 0 0-16,-1 3-3 15,3-2 11-15,0 2-11 16,-2 0 3-16,-5 1 0 15,-2 0-3-15,-5 3 3 16,1 1-18-16,3 10-2 16,6 1-63-16,1 1-54 15,1 26-169-15,-5-1-213 0</inkml:trace>
  <inkml:trace contextRef="#ctx0" brushRef="#br0" timeOffset="44903.297">13355 2340 628 0,'0'0'164'0,"0"0"-83"15,0 0 41-15,0 0-28 16,0 0-22-16,0 0-24 16,0 0-27-16,15-87 12 15,-1 76-9-15,1-4-4 16,-1 5 25-16,-3 2-28 16,-3 2 9-16,-1 2-2 15,-5 3-6-15,1 1 17 16,-3 0-35-16,2 0 1 15,0 0-6-15,5 26 2 0,-3 16 3 16,-2 13 7-16,-2 12-5 16,0 2 7-16,0-3-9 15,3-7 0-15,5-9 2 16,2-7-2-16,1-14 0 16,-3-6-1-16,0-9 4 15,-6-10-5-15,-2-3 2 16,0-1 0-16,0 0 15 15,0 0-10-15,-16 0 13 16,-18 0-11-16,-12-5-3 16,-8-1-4-16,5 0 0 15,11 2-11-15,16 2 3 16,17 2 1-16,5-2 2 16,3 2-13-16,37 0-22 15,23 0 31-15,23-6-4 0,17-8-15 16,-1-2-20-16,-13 2-77 15,-15 4-59-15,-19 6-101 16,-15 4-244-16</inkml:trace>
  <inkml:trace contextRef="#ctx0" brushRef="#br0" timeOffset="45159.977">14887 2879 689 0,'0'0'246'0,"0"0"-186"16,0 0 13-16,0 0 33 15,0 0-6-15,-160 133-16 16,87-89-65-16,-4-4-15 15,9-6-4-15,7-1-79 16,10-6-122-16,7-4-341 16</inkml:trace>
  <inkml:trace contextRef="#ctx0" brushRef="#br0" timeOffset="46198.469">16347 2213 519 0,'0'0'188'16,"0"0"-115"-16,-114 7 8 15,103-7 19-15,11 0-19 16,0 0-2-16,29-3-56 16,49-19-20-16,42-10 15 15,38-8-15-15,12 2 0 16,-26 8-3-16,-38 14-14 15,-48 12-11-15,-39 4-86 16,-19 0-46-16,-13 4 11 16,-39 14-36-16,-14 7 66 15,-1-6 58-15,16-7 58 16,19-8 70-16,19-4 10 16,7 0-27-16,-4 9 7 0,4 6-16 15,-3 13 12 1,-3 16 12-16,2 10-32 0,-3 12 10 15,1 9-25-15,1-1-15 16,5-4 5-16,4-8-11 16,2-9-11-16,0-7-27 15,0-13-50-15,17-6-106 16,10-12-238-16</inkml:trace>
  <inkml:trace contextRef="#ctx0" brushRef="#br0" timeOffset="46535.677">17124 2557 323 0,'0'0'228'16,"0"0"-107"-16,0 0-37 15,0 0-21-15,0 0-35 16,0 0-16-16,-80 45 11 16,71-8-21-16,7-1 6 15,2-4-8-15,0-6 1 16,20-7 3-16,14-10 0 15,8-9-4-15,7 0 47 16,5-20 0-16,-4-8 28 16,-14-4-15-16,-11-3-15 15,-23-1 18-15,-2-1-28 16,-11 2-13-16,-24 4-3 0,-6 10-19 16,-3 9-3-16,-4 12-5 15,6 0-9-15,7 2 8 16,8 23-69-16,14 4-45 15,13 4-22-15,0-4-40 16,38-11-40-16,22-15-110 16</inkml:trace>
  <inkml:trace contextRef="#ctx0" brushRef="#br0" timeOffset="47390.808">17599 2307 443 0,'0'0'198'16,"0"0"-67"-16,3-108-41 0,-3 91 61 15,0 8-48-15,0 7-30 16,0 2-37-16,0 9-36 16,0 31-1-16,0 23 1 15,0 18 5-15,-21 3 18 16,-1-4-18-16,5-13-7 16,3-16 2-16,5-16-29 15,2-15 0-15,5-14-45 16,2-6 22-16,-5 0 46 15,3-6 5-15,-5-18-18 16,-1-4-8-16,-4 2 21 16,-3 2-5-16,-3 2 8 15,-2 5 3-15,2 5-12 0,9 5 15 16,5 0-3-16,4 3 0 16,4 0-5-16,38-6 5 15,23-4-12-15,20-2 12 16,2 0 3-16,-10 3 4 15,-19 2-7-15,-13 5 5 16,-16 0-3-16,-11 2 23 16,-6 1-24-16,-10 3 9 15,-2-1 30-15,0 1-26 16,0 0 20-16,0 0-9 16,-16 0-19-16,-11 0-6 15,-11 4-27-15,-2 18 25 0,5 6-15 16,8 0 14-1,15-2 1-15,12-6-2 0,0-5-15 16,0-7 16-16,10-4-12 16,5-4 15-16,1 0 5 15,1 0 0-15,1 0 1 16,0-12 0-16,-7 3-2 16,-4 6 21-16,-5 0-22 15,-2 3 3-15,0 0-6 16,0 0-6-16,7 4-6 15,4 12 7-15,7 1 5 16,0-1-3-16,7-4 3 16,6-7 0-16,13-5-7 15,12 0 17-15,10-17-10 16,-1-17 0-16,-5-9 5 0,-13-7 13 16,-13-4-13-16,-17-6 17 15,-10-2 43-15,-7 0-45 16,-3 5 35-16,-20 11-18 15,-4 14-11-15,-2 16 26 16,4 13-38-16,-2 3-11 16,-2 42-3-16,-4 19 11 15,2 22-12-15,13 7 1 16,13 0 0-16,5-7-2 16,12-16 2-16,19-8-29 15,11-20 7-15,9-12-57 16,12-15 15-16,10-12-73 0,3-8-111 15,-5-24-113 1</inkml:trace>
  <inkml:trace contextRef="#ctx0" brushRef="#br0" timeOffset="47573.17">18649 2430 459 0,'0'0'214'15,"0"0"-110"-15,0 0-45 16,0 0 6-16,0 0-14 16,0 0-44-16,185-60-14 15,-106 42 3-15,-8 2-111 16,-10 1-136-16</inkml:trace>
  <inkml:trace contextRef="#ctx0" brushRef="#br0" timeOffset="48064.759">19181 2202 682 0,'0'0'137'15,"0"0"-17"-15,0 0 30 16,0 0-59-16,0 0-31 16,0 0-36-16,13 10-9 15,-6 34-15-15,-2 16 16 0,-5 8 2 16,0-2 18-1,2-3-36-15,7-13 0 0,-3-12 2 16,1-15 7-16,-2-10-18 16,-3-11 8-16,-2-2 1 15,0 0 9-15,0-26-9 16,0-10-4-16,0-13-1 16,0-8 8-16,-2-8-10 15,-10-3 7-15,1-3-3 16,0 3-8-16,0 10 11 15,4 12 0-15,5 14-1 16,2 14 8-16,0 11-14 16,0 7 7-16,17 0-22 15,31 27 16-15,16 15-1 16,7 8 7-16,-6 6-2 0,-14 7 8 16,-15 7-9-16,-16 5 3 15,-11 6 0-15,-9-5-3 16,0-5 3-16,-20-9-2 15,-20-10 0-15,-11-8-25 16,-17-7 1-16,-9-8-65 16,-2-4-31-16,6-7-31 15,17-7-100-15,23-11-162 16</inkml:trace>
  <inkml:trace contextRef="#ctx0" brushRef="#br0" timeOffset="49435.449">19609 2526 502 0,'0'0'173'16,"0"0"-152"-16,0 0 45 16,169-32 8-16,-105 18-37 15,-6 0 17-15,-10 0-40 16,-19 0-1-16,-16 2 20 15,-13 0-5-15,0-2 21 16,-7 0-49-16,-22-1 7 16,-8 7-16-16,-9 1 9 15,0 7 0-15,1 0-1 0,7 10 5 16,5 14-11 0,10 7 7-16,15 2 0 0,8 1-11 15,6 1 11-15,32-7-4 16,14-6 4-16,14-13 0 15,11-7 0-15,0-2 0 16,-8 0 0-16,-13-14-2 16,-16-4 4-16,-16 0-2 15,-8-3 10-15,-9-4-9 16,-7 0 13-16,0-2-13 16,-7 5 5-16,-17 4 26 15,-3 8-32-15,2 4 0 0,3 6-1 16,6 0-8-1,1 8 6-15,6 14-15 0,4 2-4 16,5 2 18-16,0-6-40 16,5-2 1-16,15-3 31 15,0-5-4-15,0-5 13 16,5-3-4-16,-5-2 7 16,-5 0 5-16,-3 0 0 15,-6 0 3-15,-4 0 20 16,-2 0 2-16,0 0 7 15,0 2-32-15,0 23 3 16,-8 13 32-16,-17 21 9 16,0 20-8-16,10 17-3 0,6 20 21 15,9 15-7 1,0 6-39-16,0 7 1 0,14-6 20 16,1-22-31-16,1-28 1 15,-3-31 3-15,-7-34-3 16,0-14 2-16,-6-9-6 15,0 0 0-15,-4-24 41 16,-25-19-28-16,-17-23-13 16,-16-12-15-16,-11-4-39 15,1 1 16-15,11 12-7 16,24 8 32-16,26-2-2 16,11-4 11-16,38-11-26 15,33-13 9-15,22-6-5 16,17-2 24-16,6 4-14 0,-5 8 16 15,-14 14-5-15,-18 13 11 16,-21 12-6-16,-20 16 14 16,-18 8-7-16,-9 12 37 15,-7 8-22-15,-4 2-19 16,0 2 8-16,0 0-11 16,0 0-9-16,0 8-2 15,0 16 1-15,0 12 0 16,4 4 10-16,1 7 0 15,2-3-2-15,6-4 2 16,5-7 0-16,0-11 0 16,0-7 4-16,2-9-1 15,-2-6-3-15,2 0 0 16,9-9 24-16,2-18-24 16,5-12 4-16,-1-5-1 0,-4-6 1 15,-8-4 3-15,-6 4-7 16,-7 4 0-16,-8 5 21 15,-2 11-20-15,0 10 12 16,0 9 4-16,-8 7-16 16,2 1 0-16,-1 3-1 15,-1 10-28-15,-2 27 20 16,4 13 1-16,6 6-10 16,0 0 16-16,22-10-6 15,16-12-3-15,5-14 9 0,3-10 1 16,1-10 10-1,2 0-6-15,-6-10 0 0,-8-14 2 16,-10 1-3-16,-12-4 16 16,-9 3-7-16,-4 1-11 15,0 4 36-15,-4 7-31 16,-7 4 7-16,2 6-8 16,2 2 3-16,1 4-16 15,1 25-6-15,3 9 14 16,2 1-3-16,5 3 3 15,30-3 0-15,19-3-1 16,10-7-23-16,14-4-3 16,7-10-84-16,6-10-119 15,5-5-95-15</inkml:trace>
  <inkml:trace contextRef="#ctx0" brushRef="#br0" timeOffset="49618.398">22069 2327 203 0,'0'0'505'0,"0"0"-378"16,0 0-60-16,0 0-11 15,119-51-33-15,-3 42-1 16,32 4-13-16,5 0-3 16,-19 5-12-16,-47 0-10 15,-42 0-82-15,-45 3-17 16,-7 11-188-16</inkml:trace>
  <inkml:trace contextRef="#ctx0" brushRef="#br0" timeOffset="49769.701">22252 2584 430 0,'0'0'198'0,"0"0"-24"16,146 17-31-16,-65-17-49 15,10 0-22-15,5 0-63 16,-7-6-8-16,-18-1-1 15,-22 3-123-15,-36-6-234 16</inkml:trace>
  <inkml:trace contextRef="#ctx0" brushRef="#br0" timeOffset="53894.083">23777 2007 551 0,'0'0'198'15,"0"0"-75"-15,0 0 29 16,0 0-48-16,0 0-21 15,0 0-15-15,0 0-32 16,0 0 8-16,-8-68-44 16,8 75 0-16,-5 30-1 15,-4 13 7-15,-8 8-3 0,-6-1-2 16,-2-3 3 0,-2-3 2-16,6-6-6 0,9-3 0 15,12-11-12-15,0-4 1 16,16-9-6-16,22-8 6 15,11-10 11-15,8 0-6 16,4-13 6-16,-3-16 0 16,-9 1 11-16,-11 1-4 15,-11 5-7-15,-11 4 8 16,-10 3-7-16,-6 1 25 16,0 3-26-16,0 1 0 15,0 4 22-15,0 0-15 16,0 5-6-16,0-1 16 0,0 2-5 15,0 0 5-15,0 0-17 16,0 0-14-16,-10 24 5 16,-11 14 11-16,-8 9-2 15,4 6 0-15,3 3 4 16,7 4-7-16,8-4 3 16,4-1 0-16,3-5-12 15,0-11-2-15,0-6-24 16,-4-7-56-16,-7-10-78 15,-7-5-82-15,5-11-165 16</inkml:trace>
  <inkml:trace contextRef="#ctx0" brushRef="#br0" timeOffset="55431.624">24932 1474 540 0,'0'0'185'0,"0"0"-94"15,0 0-29-15,0 0 5 16,-157-80-62-16,28 72-2 16,-35 2 10-16,-40 2-13 0,-31 1 0 15,-41 1-4 1,-44 2 12-16,-29 0-19 0,-41 5 9 15,-33 20 2-15,-38 15-5 16,-34 11 0-16,-11 7-23 16,9 0-10-16,32-2-8 15,53-12 42-15,57-10-14 16,56-13 18-16,54-14 9 16,36-7 0-16,24 0-9 15,18-12 12-15,11-6-11 16,6 6 28-16,5 10-29 15,12 2 5-15,10 8 16 16,19 18-19-16,19 2 5 16,21 3 0-16,22-9-2 15,19-6 5-15,15-6-10 16,2-8 0-16,6-2 0 16,0 0 12-16,0 0-12 0,0 2 9 15,0-2-7-15,0 2 37 16,-2-2-39-16,2 0 5 15,-2 0 24-15,-2 0-23 16,-3 0 7-16,-4 0-5 16,0 0 0-16,2 0 7 15,-2-2-15-15,2-2 0 16,-2 0-3-16,-3-1 5 16,1 4-4-16,0 1-4 15,-5 0-10-15,2 0 3 16,3 0-1-16,0 0 14 15,1 0-15-15,6 0 22 0,1 0-7 16,-6 0 0-16,-5 0 0 16,-11 1-15-16,-12 14 15 15,-6-1 0-15,-4 0-16 16,0-4-5-16,-2-2 20 16,4 2-2-16,5 0 3 15,5-4-8-15,12 0 8 16,4-2 0-16,3-2 4 15,5-2 7-15,-3 0-11 16,1 0 0-16,-1 0 3 16,-2 4 4-16,5-4-7 15,4 0 0-15,2 0 1 16,5 0 3-16,0 8-8 0,0 6-3 16,-2 10 7-16,-2 10 12 15,4 8-12-15,0 13 0 16,0 6 18-16,2 14-7 15,-2 14 5-15,0 8-3 16,-3 6-10-16,1-2 27 16,-3 0-26-16,2-7-4 15,1-8 11-15,2-8 0 16,2-11-11-16,0-9 0 16,0-10 2-16,14-8-5 15,9-3 3-15,6-6 0 16,12-1-5-16,12-4 10 0,17-4-10 15,16-9 2-15,26-6-2 16,31-7-9-16,32 0-2 16,37-1-18-16,28-11 20 15,26 4-15-15,21 1 28 16,25 7-5-16,18-3 5 16,22 1-12-16,11 2 13 15,-6 0 0-15,-10 0-2 16,-13 8 8-16,-9 6-5 15,-1 4-1-15,-4-4 0 16,-6 2 7-16,1-3-5 16,-10 0-1-16,-7-7 12 15,-3-2-8-15,-19-2 2 16,-13 2-2-16,-20 0-4 16,-16 0 29-16,-18-2-29 0,-24 0 2 15,-17-2 16-15,-17 0-19 16,-11 3 21-16,-1-3-16 15,-8 0 3-15,-6 0 5 16,-14 0-13-16,-13 0 0 16,-15-3 7-16,-16-1-1 15,-11-1-4-15,-19 0-2 16,-17 3 0-16,-11 0 7 16,-9 0-3-16,0-6 8 15,0-9 44-15,0-6-28 16,0-11 4-16,0-9-21 15,0-7-7-15,2-16 18 0,9-12-18 16,7-16-4-16,7-14 12 16,6-12-8-16,5-11 9 15,-3-7-13-15,-6-5 0 16,-12 0 3-16,-11-8-3 16,-4 0 0-16,-4 7-5 15,-21 13 12-15,-10 25-13 16,-3 22 6-16,-2 18-2 15,-11 16-18-15,-14 19 15 16,-37 19-26-16,-61 12-26 16,-75 43-72-16,-81 29-57 15,-70 8-249-15</inkml:trace>
  <inkml:trace contextRef="#ctx0" brushRef="#br0" timeOffset="56592.861">10632 15384 10 0,'0'0'0'0</inkml:trace>
  <inkml:trace contextRef="#ctx0" brushRef="#br0" timeOffset="61249.26">9306 17455 99 0,'0'0'71'0,"0"0"-34"16,0 0 23-16,0 0 45 15,0 0-3-15,0 0-13 16,98 0 19-16,-71 4-60 16,2 4-14-16,0-3-19 15,2-4 4-15,4 3 15 16,1-4-27-16,7 4 2 15,1-4 15-15,5 5-23 16,5-2 1-16,3 1-2 16,-1-4 0-16,2 2-5 0,2-2-2 15,3 0 7-15,3 0-8 16,4-14 10-16,-3 6-4 16,0-2 1-16,-3 2 1 15,-2 2-4-15,3 6 4 16,2 0 0-16,-1 0-4 15,2 0-1-15,-4 5-7 16,-1 0-1-16,-3 3 12 16,-2 2-8-16,-3 2 9 15,1-2 0-15,0-1-6 0,0 0 12 16,6 0-8-16,3-4 2 16,12 0 0-16,10-5 8 15,4 0-8-15,3 0 0 16,-7 0-1-16,-6 0 2 15,-4 0-2-15,4 0 1 16,-2 0 0-16,6 0-3 16,4 0 3-16,5 0 0 15,2 0 0-15,2 0 3 16,0 0-6-16,0 0 2 16,0-5-16-16,-2 0 11 15,-1 1-17-15,3-5 15 16,3 8 4-16,-1-3 4 15,-8 4-4-15,-15 0 3 16,-9 0-13-16,-11 0 9 0,-6 0-13 16,-1 0 15-16,-2 0-3 15,6 0 9-15,-2 0-4 16,6 0 1-16,-6 0 0 16,2 0 10-16,2 0-9 15,-2 0-1-15,1 0 2 16,3 0 3-16,0 0-5 15,0 0 0-15,2 0-3 16,-2 0-4-16,7 0 4 16,-1 0 3-16,5 0 0 0,-1 0 5 15,-2 0-4 1,3 0 6-16,2 0-6 0,10 5 18 16,6-1-19-16,4-4 0 15,5 0 2-15,6 0-2 16,6 0 0-16,4 0-2 15,5-5 4-15,-4-3 5 16,-2 3-7-16,-1 1 0 16,-4 4 0-16,6 0 2 15,-3 0 0-15,-2 0-2 16,7 0 0-16,3 0 5 16,6-2-3-16,5-5 3 15,-6-6 6-15,-2 3-10 16,-2 2 12-16,-6 2-13 15,-8 6 1-15,-8 0 1 0,-5 0-2 16,-1 0 0-16,1-4 9 16,5 1 15-16,7-8-4 15,1-1-20 1,4 2 1-16,-4 2 1 0,0 0-2 16,2 2-2-16,-9 2 1 15,-5 4 1-15,-15 0-6 16,-7 0 6-16,-5 0 0 15,-3 0 1-15,0 0-1 16,1 4 0-16,3-4-1 16,3 0 5-16,3 0-2 15,3 0-2-15,8 0 0 16,1-8-8-16,11 4 7 0,0 4-23 16,1 0 5-16,0 0-8 15,2 0 21-15,2 0 0 16,7 0 6-16,9 0 8 15,4 4-6-15,2-4-2 16,3 4 1-16,5 0 2 16,3 1 1-16,5 1-4 15,3 1 0-15,4 1-2 16,2-2 7-16,4-2-5 16,6 0 26-16,3-4-12 15,2 0 3-15,1 0-17 16,-3 0 1-16,3 0-1 15,2 0 0-15,-1 0 0 16,-3-4 0-16,-7 4 4 0,-14-4-5 16,-9 4 1-16,-10 0 0 15,-10-4 7-15,-4 4-5 16,-4-2 18-16,-7-2 1 16,-1 0-15-16,-1 0 4 15,2-4-10-15,-5 2 0 16,-4 2 3-16,-4-4-3 15,-12 6 0-15,-9-2-1 16,-10 0 2-16,-10 0 3 16,-9 4-4-16,-6-5 0 15,-5 5 0-15,5 0 0 16,5 0 0-16,5-5 0 0,7 5-1 16,8-3-2-1,-3-2-20-15,-5 5-31 0,-15 0-65 16,-22-4-227-16</inkml:trace>
  <inkml:trace contextRef="#ctx0" brushRef="#br0" timeOffset="63746.153">5861 18654 277 0,'0'0'206'0,"0"0"-142"16,0 0-23-16,0 0 24 16,0 0 3-16,0 0-2 15,0 0-36-15,68-3 13 16,-33-1 12-16,12 4-31 15,9 0 8-15,10 0-6 16,8 0-10-16,6 0 17 16,5 4-24-16,6 0-3 0,7-3 11 15,6 4-10 1,4-2-4-16,-4-3 5 0,-6 5-6 16,-9-5 17-16,-4 2-18 15,0 0 2-15,4 0 16 16,9 1-10-16,4-3 15 15,8 9-9-15,8-2-12 16,7-4 21-16,13 1-24 16,2 0 11-16,5 2 5 15,2-5-8-15,0 1-5 16,5-2-3-16,-3 0 0 16,-2 0 5-16,0 0-5 15,-6 0 0-15,1 0 1 16,3 5 8-16,-2-1-12 15,2 4 3-15,-10-2 0 16,-1-2 4-16,-2 4-3 0,-1-2-1 16,0-3 10-16,-4-3-4 15,2 0-6-15,3 0 0 16,-1 0 0-16,5 0 5 16,7 0-5-16,4 0 0 15,3-3-1-15,-6 0 6 16,-1 0-7-16,0-5 2 15,-1 2 0-15,5-2-1 16,-4 0 1-16,1 1 0 16,-3 3 0-16,-1 4 6 15,0-3-7-15,8 3 1 0,1 0 0 16,-5 0 3 0,1 3-3-16,-6 3 0 0,-4-1 2 15,3-1-1-15,-1-4 9 16,-2 4-10-16,2-4 1 15,-4 0 11-15,-2 0-12 16,6 0 0-16,-2 0 4 16,4 0-1-16,-4 4 1 15,1-4-4-15,-2 0 0 16,0 0-2-16,-1 0 2 16,3 0 0-16,0-8 0 15,0-3 0-15,2 4 4 16,3-3-4-16,5-2 0 15,6 2 3-15,9-2-3 0,-1-2 0 16,0-5-3-16,-2 8 6 16,0-4-6-16,4 5 3 15,-2 2 0-15,-2 0-2 16,-4 8 2-16,-3 0 0 16,1 0 3-16,-8 0 0 15,-3 0 0-15,-6 0-3 16,-3 0 0-16,2-3-3 15,-1-3 3-15,6 1 0 16,-2 5-1-16,2 0 5 16,-6 0-2-16,-1 0-2 15,-4 0 0-15,-7 0 2 16,-3 0 1-16,3 0-3 0,-7 0 0 16,2 0 3-16,-1-6-7 15,3-2 4-15,9 0 0 16,5-2 0-16,2 3 0 15,9 1 0-15,1-3 0 16,5 5 3-16,5 0-3 16,6 1 0-16,-1 0 0 15,-5-5-1-15,-10 3 1 16,-10 5 0-16,0 0-2 16,-3 0 6-16,-2 0-6 15,7 0 2-15,6 0 0 16,10 0 8-16,11 0-6 0,15 0 1 15,4 0 2-15,11 0-5 16,-6 0 2 0,-14 5-2-16,-10-1 0 0,-23-4-7 15,-26 0 7-15,-22 0-11 16,-21-9 4-16,-16-3-14 16,-3-11-13-16,-6-4-53 15,-6-12-60-15,-7-4-87 16,-14-5-220-16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27:15.048"/>
    </inkml:context>
    <inkml:brush xml:id="br0">
      <inkml:brushProperty name="width" value="0.05292" units="cm"/>
      <inkml:brushProperty name="height" value="0.05292" units="cm"/>
      <inkml:brushProperty name="color" value="#FF0000"/>
    </inkml:brush>
  </inkml:definitions>
  <inkml:trace contextRef="#ctx0" brushRef="#br0">24789 16842 212 0,'0'0'450'15,"0"0"-331"-15,0 0-50 16,0 0 50-16,0 0-16 16,0 0-20-16,-14-66-28 15,-41 58-46-15,-30 3-1 16,-26 5 7-16,-25 0-2 16,-26 17 6-16,-19 7-19 15,-18 9 3-15,-19 11 7 16,-9 4-10-16,-1-9 0 15,26-7 0-15,46-9 3 16,58-16 9-16,51-3-5 0,34 0-6 16,13-4 2-16,0 0-3 15,0 0-6-15,0 6 1 16,0 2-5-16,7 10 6 16,10 9 4-16,5 5 0 15,5 16 26-15,9 10-17 16,1 18 9-16,4 18 12 15,-8 9-2-15,-8 9 9 16,-10 8-28-16,-13 7 9 16,-2 1 25-16,0 0-32 15,-13-9 9-15,-3-28-1 0,6-22-12 16,5-33 14 0,5-20-21-16,0-12 0 0,0-4-1 15,0 0 4-15,20 0-3 16,25-8 8-16,22-13-5 15,26-6 4-15,25 4-7 16,32-4 0-16,28 12-6 16,38 4 8-16,38 1-2 15,33-6 0-15,27-3-5 16,18 5 1-16,11 7-10 16,8 7 14-16,-2 0-5 15,-4 0 5-15,-4 0-2 16,-9 7 0-16,1 15 4 15,-17 1 2-15,-17 2-4 16,-30 0 0-16,-40-7-9 0,-35-6 12 16,-36-8-3-16,-38-2 0 15,-30-2 2-15,-37 0 3 16,-26 0-5-16,-18 0 0 16,-9 0 21-16,0 0-14 15,0-6 15-15,0-20 2 16,0-14-14-16,0-23-4 15,-2-17-6-15,-3-14 0 16,3-18-3-16,2-4 4 16,0-5-1-16,0 1 0 15,5 4 2-15,-3-1-6 16,-2 15 4-16,0 8 0 0,-5 9 1 16,-17 17 0-16,-5 6-1 15,-2 15 0-15,0 5 7 16,3 11-5-16,-1 5-2 15,-2 4 0-15,-12 0 0 16,-19 4 0-16,-33 4-1 16,-54 3 0-16,-69 11-2 15,-85 0-9-15,-85 0 11 16,-75 0-41-16,-55-3 19 16,-26 3-22-16,12 0 27 15,33 3 17-15,43 38-31 16,36 12-57-16,25 10-177 15,13-9-598-15</inkml:trace>
  <inkml:trace contextRef="#ctx0" brushRef="#br0" timeOffset="740.896">29994 16994 985 0,'0'0'183'0,"0"0"-123"0,0 0 25 16,0 0-32-16,0 0-1 15,0 0-12-15,112 85 9 16,-10-9 36-16,25 10-27 16,8 6-16-16,-10-2-1 15,-18-1-39-15,-20-14 5 16,-18-6-7-16,-6-11 0 16,-12-18-14-16,-7-14-121 15,1-8-38-15,-3-18-8 16,0 0-118-16,-1-31-173 15</inkml:trace>
  <inkml:trace contextRef="#ctx0" brushRef="#br0" timeOffset="947.128">31274 16954 781 0,'0'0'298'0,"0"0"-162"16,0 0-15-16,0 0-27 15,-144 32-33-15,28 56 2 16,-38 35-27-16,-14 13-15 16,-4 8 0-16,-11 13-21 15,-9 11-43-15,1 15-149 16,-1-13-94-16,19-17-284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28:38.865"/>
    </inkml:context>
    <inkml:brush xml:id="br0">
      <inkml:brushProperty name="width" value="0.05292" units="cm"/>
      <inkml:brushProperty name="height" value="0.05292" units="cm"/>
      <inkml:brushProperty name="color" value="#FF0000"/>
    </inkml:brush>
  </inkml:definitions>
  <inkml:trace contextRef="#ctx0" brushRef="#br0">9199 4941 549 0,'0'0'154'0,"0"0"-130"16,0 0 1-16,0 0 28 16,0 0 1-16,0 0 19 15,-2 1-9-15,2-1-26 0,0 0 19 16,0 0-32-16,13 0-6 16,14 3 17-16,15-1-1 15,8-2 11-15,12 0-21 16,11 0-23-16,21 0 33 15,22 0-30-15,15-15 3 16,10 0 6-16,2-4-11 16,-12 2 6-16,-6-1-9 15,-17 3 0-15,-14 5 6 16,-14 4-6-16,-9 2 0 16,-1 4 0-16,-3 0 6 15,6-1-6-15,12 1 0 0,11-4 0 16,15-1 6-1,16-2-1-15,13 2-5 0,7 0 6 16,-6 1-2-16,-5-2-5 16,-20 3 1-16,-10 1 0 15,-5 2-1-15,-7 0 1 16,-1 0 0-16,3 0-5 16,8 0 13-16,4-2-8 15,3 0 0-15,0 0 0 16,-2-2 3-16,1 4-3 15,-1 0 0-15,-7 0-3 16,-4 0 11-16,-11 0-12 16,-4 0 4-16,-3 0 0 0,2 0-8 15,8 2 8 1,5-2 0-16,1 0-5 0,0 0 10 16,-5 0-7-16,-2 0 2 15,-2 0 0-15,-3 0-4 16,3 0 4-16,-2 6 0 15,0 2-5-15,4-2 12 16,5-1-6-16,4-2-1 16,4 0 0-16,1-1-2 15,-5 1 2-15,-4-3 0 16,-3 0-4-16,3 0 9 16,1 0-5-16,5 0 0 0,0 0 0 15,1 0-4 1,1 0 4-16,-2 0 0 0,0 0-2 15,-3 0 9-15,-5 0-6 16,-4 0-1-16,-6 0 0 16,3-4 0-16,0-2 0 15,5 0 0-15,-2 0-2 16,3 5 6-16,-2-2-8 16,1 3 4-16,-8 0 0 15,-11 0-4-15,-15 0 4 16,-18 3-1-16,-13 0-3 15,-15-3 5-15,-4 0-8 16,-4 3 7-16,-2-3-14 16,0 0 8-16,0 0-31 15,-29 0-56-15,-27 0-34 0,-33 0-112 16,-32 0-55-16</inkml:trace>
  <inkml:trace contextRef="#ctx0" brushRef="#br0" timeOffset="750.579">8874 6559 137 0,'0'0'168'0,"0"0"-5"16,0 0 1-16,0 0-21 16,0 0-58-16,0 0-14 15,-17 0-1-15,13 4-31 16,4-2-5-16,0 4-19 15,0 4-9-15,27 1 28 16,41 0-33-16,45-11 5 16,47 0 18-16,50-11-13 15,35-16 21-15,29-2-19 16,27 6 6-16,15-1 31 16,8 3-41-16,5 12 10 0,-1 0 14 15,-10 0-16 1,-13 0 7-16,-22-1-15 0,-24 2 0 15,-26 3 38-15,-27-1-33 16,-36 1 5-16,-37 1 10 16,-48 2-23-16,-37 1 13 15,-23-1-19-15,-12 2 0 16,3 0 16-16,-1 0-16 16,3 0 0-16,-2 0 5 15,-3 0-2-15,-6 0 4 16,-7 0-7-16,0 0 0 15,0 0-16-15,0 0 16 16,0 0-23-16,0 0 10 16,-7 0-15-16,-13 0 1 15,-7 0-56-15,-11 0-72 0,3 0-121 16,-3-12-417-16</inkml:trace>
  <inkml:trace contextRef="#ctx0" brushRef="#br0" timeOffset="1616.979">14003 5243 13 0,'0'0'347'0,"0"0"-156"16,0 0-5-16,0 0-45 16,0 0 3-16,0 0-48 0,-4-12-43 15,-33 10 6-15,-13 2-52 16,-6 0 10-16,2 0 9 15,8 13-15-15,13-3 19 16,6-1-28-16,11 0 4 16,1 0 6-16,3 5-12 15,1 7 0-15,5 7-5 16,3 10 12-16,3 12-11 16,0 12 4-16,0 12 0 15,0 7 30-15,9 3-14 16,2 0 0-16,-2-4 7 15,0 0-18-15,-5-5 18 16,-4-3-15-16,0-2-2 0,0-3 38 16,-6-10-31-1,-6-9 16-15,3-14 6 0,5-14-30 16,2-7 14-16,2-9-19 16,0-3 0-16,9-1 14 15,17 0-13-15,10 0 10 16,9 0 7-16,8-9-16 15,5-5 0-15,0-2-2 16,-6 0-48-16,-11-1-24 16,-7 3-83-16,-12 0-55 15,-6 0-110-15,-3-2-188 16</inkml:trace>
  <inkml:trace contextRef="#ctx0" brushRef="#br0" timeOffset="2039.321">14176 5734 563 0,'0'0'250'0,"0"0"-94"16,0 0-25-16,0 0-49 16,0 0 4-16,0 0-52 15,21-45-19-15,-8 54-4 16,5 18-5-16,2 13 29 15,-2 8-21-15,-4 6-2 16,-4 2 37-16,-1-1-46 16,-2-5-2-16,0-5 2 0,-3-7 3 15,0-11-5-15,1-12-1 16,-3-9 0-16,2-6 4 16,-2 0-1-16,4 0 22 15,0-9 52-15,7-24-10 16,5-12-20-16,7-20-29 15,6-13-9-15,5-15 8 16,1-2-17-16,-1 2-3 16,-9 22 2-16,-9 22-7 15,-9 24 2-15,-9 14-21 16,0 11-44-16,-3 0-20 16,-21 30-86-16,-5 22 5 0,2 16-84 15,7 8-89 1,13-3-117-16</inkml:trace>
  <inkml:trace contextRef="#ctx0" brushRef="#br0" timeOffset="3166.704">14564 5989 427 0,'0'0'222'16,"0"0"-70"-16,0 0-11 15,0 0-35-15,0 0-25 16,0 0-35-16,114-90-13 15,-92 64 23-15,-4 0-28 16,-5-2 0-16,-9 0 7 0,-4 4-10 16,0 4 8-1,0 4-10-15,-4 6-8 0,-11 6 25 16,-5 4-37-16,-5 0-3 16,3 14-2-16,-2 16-10 15,1 7 10-15,8 7-9 16,3 0-10-16,10 1 16 15,2-4-14-15,0-7 13 16,0-5 5-16,16-8-8 16,-1-8 6-16,1-4-3 15,4-8 6-15,0-1 9 16,5 0-9-16,0-10 5 16,-2-9 11-16,0-6-9 15,-3 2 21-15,3-4-20 0,1-3-5 16,2 2 12-1,1 4-15-15,-2 9 0 0,-10 9-4 16,-3 6 0-16,-4 0 0 16,-1 7-10-16,-1 21 8 15,-2 6-8-15,-4 4 14 16,0-1 0-16,0-7-3 16,4-7 11-16,7-6-9 15,7-10 1-15,8-4 0 16,3-3 9-16,9 0-8 15,7-21 4-15,2-8 16 0,1-7-14 16,-3-8 27 0,-3-11-16-16,-4-5-6 0,-11-12 43 15,-7-7-48-15,-13 6 9 16,-7 6 13-16,0 16-8 16,-21 16 27-16,6 17-27 15,7 10-12-15,2 6 27 16,4 2-36-16,2 0-13 15,0 24 2-15,0 17 10 16,0 18-6-16,0 10 7 16,0 5 0-16,0 2-1 15,0 0 1-15,0-6-6 16,0-6 0-16,0-9-28 16,0-13 9-16,10-12-35 0,7-14-22 15,6-14 19 1,-1-2-33-16,2-14 21 0,-2-23-15 15,-6-4-63-15,-13-8-67 16,-3-1-37-16,-19 0-50 16,-23 6 24-16,-11 6 283 15,-3 8 71-15,2 10 130 16,14 8 10-16,13 6-56 16,17 6-52-16,10 0-65 15,0 0 2-15,0 8-25 16,24 9 7-16,20-4 8 15,21-6-19-15,7-7 46 16,1 0 19-16,-4 0-26 0,-13-7 20 16,-16-3-37-1,-18 4 8-15,-11 0 4 0,-11 2-21 16,0 2 12-16,0 0-22 16,0 2-9-16,0 0 28 15,0 0-33-15,0 14 0 16,0 14 19-16,3 4-11 15,-3 2 26-15,0 0-29 16,0-2 0-16,0-6 7 16,0-6-12-16,0-4-4 15,0-7-10-15,0-5-47 16,0-4-14-16,0 0-48 16,0 0-27-16,-3 0 16 15,-1-18-67-15,1-13-38 0,3-13-13 16</inkml:trace>
  <inkml:trace contextRef="#ctx0" brushRef="#br0" timeOffset="3475.724">15699 5456 249 0,'0'0'173'0,"0"0"-6"16,0 0-38-16,0 0-56 16,0 0-7-16,0 0-37 15,-63 8-5-15,59 10-6 16,4 0-9-16,0 0 21 15,0-2-6-15,0 0-1 16,11-2 18-16,2-4-29 16,7-6 10-16,3-4 16 0,-2 0 2 15,2-5 21-15,-7-15-8 16,-5-1-5-16,-11-2 24 16,0 0-37-16,0 3-12 15,-23 4-17-15,-6 6-6 16,-4 10-7-16,2 0-37 15,9 14-43-15,12 22-24 16,10 10-96-16,19 4-13 16,23-1 0-16,-2-2-227 15</inkml:trace>
  <inkml:trace contextRef="#ctx0" brushRef="#br0" timeOffset="4255.499">16017 5865 436 0,'0'0'274'0,"0"0"-96"16,0 0-16-16,0 0-34 16,0 0-46-16,0 0-1 15,-40-98-36-15,28 94-21 16,4 4 20-16,-1 0-44 16,1 21-6-16,-4 14 3 15,3 11 4-15,3 5-11 16,6-4 8-16,0 1 2 15,0-7-15-15,23-9 8 16,10-7-6-16,11-12 11 16,5-12 4-16,4-1 0 15,3-4-2-15,-5-22 0 0,-7-7 20 16,-4-5-12-16,-5-9 10 16,-6-3 8-16,-12-2-12 15,-9 0 13-15,-5 9-18 16,-3 7 2-16,0 16 33 15,-3 13-26-15,-5 5-6 16,-3 2-12-16,-5 4-20 16,-1 24 19-16,1 11-14 15,7 0-7-15,9 3 14 16,0-6-6-16,0-8-7 16,11-5 13-16,7-12-11 15,1-7 17-15,6-4-7 0,4 0 9 16,5-15 10-16,3-14-8 15,0-3-1-15,-10-2 8 16,-10 5-7-16,-9-2 18 16,-5 7-7-16,-3 2-13 15,0 6 32-15,-5 8-27 16,-6 2-2-16,7 6-3 16,0 0-8-16,2 0 8 15,0 10-23-15,-2 7-5 16,4 4 24-16,0 1-16 15,0 4 7-15,12 2 13 16,8 2-11-16,2 0 7 16,1 0-13-16,-3 2 4 0,-1 3 1 15,-7-3 7 1,-3 0 5-16,-9-2-3 0,0-7 7 16,0-2-11-16,-7-7 7 15,-11-8 0-15,-4-5 36 16,-7-1-17-16,-5 0 2 15,-1-8 4-15,1-13-24 16,3-1 8-16,13-2-9 16,14-5-38-16,4-5 3 15,29-8-102-15,35-5-90 16,32-8-102-16,24-5-240 16</inkml:trace>
  <inkml:trace contextRef="#ctx0" brushRef="#br0" timeOffset="5424.086">17525 5735 333 0,'0'0'332'16,"0"0"-123"-16,0 0-30 15,0 0-55-15,-51-112-26 16,25 95-39-16,1 8-23 0,1 7 24 16,-1 2-42-1,2 0-8-15,0 28-10 0,0 9 9 16,0 14-15-16,4 7 6 16,5 2-2-16,12-3-10 15,2-2 6-15,6-7 0 16,23-12 2-16,3-7 8 15,-1-16-9-15,0-11 5 16,2-2 0-16,6-5 19 16,3-24-19-16,2-4 13 15,1-6 15-15,1-2-18 16,-3-6 9-16,-3 6-19 16,-6 5 0-16,-10 16 2 15,-7 5-2-15,-7 11-6 0,-3 4 5 16,1 0-26-16,2 10 16 15,-4 12-11-15,-1 6 15 16,-3-2-8-16,0-4 15 16,0-4 0-16,0-8-7 15,0-6 15-15,-2-4-4 16,0 0-4-16,0 0 0 16,0-8 36-16,0-16-31 15,-2-4-1-15,-9 0 2 16,-5 3-2-16,1 6 11 15,-3 5-15-15,-1 9 0 16,-2 5 0-16,1 0 0 16,-2 13-8-16,0 12 7 0,1 10-15 15,6 3 12 1,8 0-16-16,7-4-1 0,0-6 16 16,5-8-25-16,19-7 9 15,0-10 19-15,3-3 2 16,0 0 6-16,-2-10-5 15,-6-12 2-15,2-5 35 16,-1-2-20-16,-5-3-3 16,-3 4 4-16,-6 6-10 15,-6 8 16-15,0 8-21 16,0 6-1-16,0 0-2 16,0 0-1-16,0 2-16 15,0 25 7-15,0 4 9 16,0 1 2-16,3 0-2 0,5-4 0 15,6-1-3-15,-1-8 3 16,2-5 0-16,-1-8-5 16,4-6 10-16,2 0 3 15,5-3-8-15,1-22 3 16,6-3 10-16,-3-5-9 16,0 0-4-16,-8 1 7 15,-5 10-1-15,-5 9 3 16,-7 4-9-16,-1 9 0 15,0 0-14-15,1 0 4 16,5 20-1-16,-1 4 4 16,4 4 14-16,-3-3-8 15,-1-4 1-15,4-5 0 0,-3-5-12 16,1-6 12-16,2-5 0 16,1 0 3-16,5 0 0 15,2-14 19-15,4-11-17 16,1-2 0-16,2-1 17 15,-4 6-21-15,-4 5 1 16,-5 9-2-16,1 8 5 16,1 0-11-16,8 0-5 15,7 21 4-15,2 8-7 16,0 0-2-16,-8 3-18 16,-2 2-19-16,-9-3-43 15,-12-3-29-15,-2-6-116 0,-29-9-103 16,-16-8-258-16</inkml:trace>
  <inkml:trace contextRef="#ctx0" brushRef="#br0" timeOffset="6428.019">14830 6535 492 0,'0'0'225'15,"0"0"-83"-15,0 0 11 16,0 0-21-16,0 0-54 16,0 0 2-16,-29-37-45 0,29 37-25 15,-2 3 10-15,-1 24-18 16,-4 14-2-16,3 9 21 15,-5 3-21-15,3-6 12 16,0-5-12-16,2-6 0 16,2-14-2-16,2-7 2 15,0-7-3-15,-2-8 1 16,2 0 4-16,0 0 14 16,0 0-12-16,0-14 0 15,8-14 17-15,13-6-21 16,8-4 0-16,2 3-2 15,-4 11 8-15,-2 12-15 16,-6 12 8-16,-1 0-8 0,3 22-3 16,-2 15 9-16,2 0-3 15,-9 3 6-15,-4-5-25 16,-8-3 14-16,0-6-26 16,-20-8-19-16,-14-9 38 15,-9-5-15-15,-1-1 33 16,4-3 2-16,7 0-1 15,8-9 25-15,9 1-11 16,8 1-12-16,3 7 24 16,5-2-27-16,0 2 0 15,0 0 0-15,0 0-11 16,0 0 9-16,7 17-16 16,20 2 18-16,6-3-8 15,16-3 8-15,12-11 0 0,12-2-1 16,12 0 6-16,2-17 0 15,-6-11-5-15,-16-6 0 16,-16-5 19-16,-15-2-8 16,-14-8 8-16,-11-1 18 15,-7 0-26-15,-2 4 25 16,0 10-20-16,-16 12-5 16,1 12 34-16,-1 11-28 15,-2 1-9-15,-2 5-8 16,3 29-1-16,1 12-4 15,7 13 2-15,9 2-3 16,0-3-5-16,15-8 8 16,14-11 0-16,7-9 2 0,7-8-1 15,-1-10-4-15,9-9 6 16,1-3 0-16,-2-7-3 16,0-19 3-16,-13-4-31 15,-10-4-38-15,-14-3-66 16,-11 6-71-16,-2 3-159 15</inkml:trace>
  <inkml:trace contextRef="#ctx0" brushRef="#br0" timeOffset="7075.268">15946 6372 124 0,'0'0'381'16,"0"0"-217"-16,0 0-35 16,0 0 6-16,0 0-9 15,0 0-34-15,-76-31-44 16,114 20-41-16,19-1 21 15,11 3-24-15,-1 6 15 16,-15 3 18-16,-15 0-20 16,-15 0 22-16,-6 3-26 15,-3 15-11-15,-4 3 39 16,0 9-21-16,-5 5 6 16,-2 5 8-16,0 4-16 15,1 10 18-15,1 6-30 0,1 8-1 16,4 5 15-16,2 3-18 15,0-1-2-15,-2-2 11 16,0-2 1-16,-7-12 16 16,-2-2-18-16,0-11-7 15,0-8 30-15,-11-10-25 16,-12-6 3-16,-8-4 14 16,-13-2-17-16,-24 6 14 15,-11 3-22-15,-15-4-38 16,1 2 30-16,12-10-120 15,17-5-75-15,26-8-135 16,27-14-578-16</inkml:trace>
  <inkml:trace contextRef="#ctx0" brushRef="#br0" timeOffset="12647.413">7978 16374 257 0,'0'0'401'0,"0"0"-237"16,0 0-33-16,0 0-24 15,0 0-49-15,98-134 9 0,-13 94-41 16,25 0 9-16,25 0 16 16,21 0-38-16,4 3-4 15,-4 2-5-15,-24 13 1 16,-36 8-10-16,-41 10-26 15,-33 4-65-15,-22 0-41 16,-24 30-61-16,-27 8 59 16,-16 5-22-16,-5-2 2 15,8-15 17-15,10-4 134 16,19-13 8-16,17-7 75 16,11-2 17-16,7 0 45 15,0 0-6-15,0-5-31 0,0 4-4 16,0 1-30-1,0 0-20-15,0 8-8 0,-4 37-32 16,-11 19 0-16,-6 20 37 16,-1 1-25-16,4-9-5 15,10-5-13-15,2-8-17 16,6-6-23-16,0-7-77 16,0-18-43-16,10-10-112 15</inkml:trace>
  <inkml:trace contextRef="#ctx0" brushRef="#br0" timeOffset="13465.648">8930 16401 170 0,'0'0'418'16,"0"0"-228"-16,0 0-55 0,0 0-7 16,0 0-37-16,0 0-40 15,37-80 1-15,-30 88-52 16,2 28 5-16,-4 14 13 15,-3 16-14-15,-2 1 6 16,0 0-10-16,0-5 2 16,0-8-5-16,0-17-15 15,0-19-23-15,4-11 23 16,5-7-9-16,9 0 27 16,2-17 8-16,4-19-3 15,3-5 8-15,-2 1-13 16,-3 4 0-16,-4 11 21 15,-5 6-19-15,-4 7 8 0,-5 10-10 16,1 2-7-16,2 0 7 16,2 10-14-16,2 16 11 15,3 6-2-15,-2 0 6 16,7 7-2-16,-4-12 0 16,3-4 1-16,-3-14 0 15,3-4 0-15,-3-5 0 16,4-5 12-16,-2-18-10 15,1-8 8-15,-2-5 7 16,-5 5 0-16,0 0 9 16,-4 9-17-16,-2 12-3 15,-5 6 8-15,0 4-14 16,0 0-7-16,0 0-4 0,2 10-6 16,0 10 10-16,7 4-5 15,-3-2-27-15,8-8 26 16,-1-2-21-16,5-8 7 15,7-4 4-15,1 0 23 16,3-18 3-16,2-3-3 16,-4-10 0-16,-7-1 29 15,-3 1-7-15,-7-5 19 16,-8 11-4-16,-2 5-8 16,0 4 9-16,0 10-24 15,0 6-2-15,-2 0-12 16,-2 0-6-16,2 4-15 15,2 15 8-15,0 4-14 0,0-2 5 16,2 2-9-16,13-2 17 16,1-2 8-16,-3 4-7 15,-5 2 11-15,-2 3 1 16,-6-6 1-16,0 4-5 16,-6-3 5-16,-13-5 0 15,-3 0-8-15,-3-4 8 16,-4-6-46-16,0-2-36 15,-2-6-34-15,-3 0-14 16,1-2-58-16,4-24-48 16,2-10-68-16</inkml:trace>
  <inkml:trace contextRef="#ctx0" brushRef="#br0" timeOffset="13736.581">9404 16248 283 0,'0'0'170'0,"0"0"-72"15,0 0-25-15,0 0-41 16,0 0-31-16,0 0 24 16,0 46-3-16,2-16-12 15,3-2-3-15,2-6-7 16,1-5 12-16,3-7-5 16,-1-6 3-16,3-4 29 15,1 0-2-15,-1-14 26 16,-3-9 15-16,0 2-12 0,-4-2-3 15,-6 5-57-15,0 5-1 16,0 8-10-16,0 5-72 16,-8 0-87-16,-4 33-33 15,12 7-114-15</inkml:trace>
  <inkml:trace contextRef="#ctx0" brushRef="#br0" timeOffset="14358.062">10471 16646 644 0,'0'0'228'0,"0"0"-88"0,0 0-40 15,0 0-32-15,0 0-37 16,0 0-2-16,50-75-29 15,-42 75 2-15,-5 0-5 16,-1 0 3-16,-2 8-6 16,0 14 6-16,0 10 0 15,0 4 9-15,0 0-9 16,0-1 0-16,0-13 2 16,6-4-1-16,4-8-2 15,3-7-4-15,2-3-6 16,3 0 10-16,7 0-7 15,0-17 8-15,1-13 16 0,0-7-13 16,3-3 0-16,2-6 1 16,-1-2-1-16,-6 2 8 15,-8 8-8-15,-9 9-3 16,-7 14 24-16,0 5-5 16,0 4 1-16,0 6-20 15,-7 0 1-15,-2 0-6 16,2 6-10-16,1 16 10 15,6 0-4-15,0 3 3 16,8-2-2-16,19 2 5 16,4 0-1-16,1-3-2 15,-3 0 4-15,-7-3 2 16,-9 2-9-16,-4-3 9 0,-9 0-1 16,0 1-5-16,-2-1 4 15,-24 4-5-15,-11 0 7 16,-5-4 0-16,0-4-4 15,-5 0 4-15,-2-10-27 16,-2-4-25-16,-7 0-60 16,-7-8-22-16,-9-21-73 15,1-15-254-15</inkml:trace>
  <inkml:trace contextRef="#ctx0" brushRef="#br0" timeOffset="14680.107">10355 16173 282 0,'0'0'201'0,"0"0"-117"15,0 0 13-15,0 0-30 16,0 0-35-16,0 0-2 16,-69 61-20-16,67-37 18 15,2-6 0-15,0-4-17 16,5-6 11-16,17-4-7 15,9-4 24-15,5 0 4 16,-1-18 10-16,-6-8 19 16,-6-2-13-16,-14-8-20 15,-7 6 18-15,-2 2-41 0,-2 8-3 16,-19 10-13-16,0 2-9 16,-2 8 7-16,3 0-51 15,7 22-39-15,13 18-47 16,0 10-79-16,37 11-55 15</inkml:trace>
  <inkml:trace contextRef="#ctx0" brushRef="#br0" timeOffset="15167.657">11888 16677 677 0,'0'0'209'16,"0"0"-40"-16,0 0-72 15,-49-134-37-15,32 108-20 16,3 8-17-16,3 14 9 16,0 4-32-16,-9 0-8 15,-9 26 8-15,-9 14-12 16,-2 5 11-16,9 8-3 15,7-3-10-15,17-1 11 16,7-9-23-16,0-16-15 16,22-12 27-16,13-12-3 15,12-8 17-15,7-28 6 16,-1-8-6-16,-2-3 21 0,-11 3 0 16,-11 8 10-16,-11 10 25 15,-9 12-16-15,-7 6 17 16,-2 8-2-16,0 0-31 15,0 0-24-15,0 4-3 16,0 22-7-16,5 6 7 16,6 4 6-16,7-1-3 15,8-8 0-15,8 0-11 16,7-9 9-16,5-4-29 16,8-2-46-16,6-2-40 15,4-10-121-15,-1 0-72 16,-7 0-351-16</inkml:trace>
  <inkml:trace contextRef="#ctx0" brushRef="#br0" timeOffset="16832.472">13031 15981 644 0,'0'0'218'16,"0"0"-52"-16,0 0-10 15,0 0-55-15,0 0-35 0,0 0-66 16,0-41-3-16,0 97 3 16,2 32 3-16,5 14 13 15,-2 10-6-15,4 5-9 16,-7-20 7-16,0-4-8 15,-2-17 0-15,0-21-6 16,2-19-15-16,1-15-45 16,-3-16-74-16,0-5-51 15,0-14 106-15,-25-24-31 16,-13-9-21-16,-16-6 69 16,-10 0 48-16,-5 3 6 15,9 2 14-15,10 8 51 0,15 12 39 16,13 6-8-16,11 14-10 15,8-1 17-15,3 8-31 16,0 1-29-16,0-4-29 16,12 4-4-16,22-4 2 15,18-1 4-15,25-1 0 16,10-1 21-16,-6-2-22 16,-9 4 4-16,-17 5 0 15,-10 0-5-15,-11 0 16 16,-7 0-14-16,-5 1 6 15,0 12 28-15,0 0-19 16,7 10 8-16,11 3-6 16,7 6-16-16,4 2 14 15,5 8-17-15,-5-2 0 16,-6 4 6-16,-12-8-5 0,-13-4-1 16,-13-2 0-16,-7-3 0 15,0 1 9-15,-20-10-9 16,-9-2 0-16,0-10 8 15,5-6-6-15,9 0-2 16,3 0 0-16,10-18-7 16,2-10 5-16,2-12-16 15,27-9 2-15,4-1 14 16,5 6-19-16,-2 4 9 16,4 7-10-16,6 4-5 15,10-3 12-15,11 2-29 16,7 2-31-16,8 6 16 0,-6 4 10 15,-5 1 34 1,-17 11 14-16,-21 3 2 0,-12 3 6 16,-13 0-7-16,-4 0 0 15,-4 0 17-15,0 0-5 16,0 0 21-16,0 0 16 16,0 0 10-16,0 0 25 15,0 0-28-15,-4 0-16 16,-10-9 15-16,-7 3-33 15,-8-2-14-15,-7-2-8 16,-2 6 3-16,-4 4-11 16,0 0 6-16,-1 14-3 15,-1 18-2-15,2 12 4 16,7 5-1-16,12-5-6 16,15-5-10-16,8-2 14 0,0-9-23 15,20-6 0-15,12-10 19 16,3-6-11-16,3-6 14 15,0 0 6-15,-2 0 1 16,-7-13 10-16,-10-6-8 16,-5-4 13-16,-5 2 32 15,-5-8-1-15,1 0 12 16,-2-3-17-16,-1-2-17 16,4 10 7-16,-4 8-31 15,3 10 1-15,-3 6 2 16,2 0-3-16,6 3-13 15,5 22-5-15,3 15 18 0,4 4 0 16,0-4 0-16,3-1 0 16,4-12 0-16,2-5 1 15,3-12-1-15,-1-10 1 16,7 0-1-16,-2 0 16 16,-2-14-16-16,-1-16 0 15,-6-6 21-15,-4-8-2 16,-10-6 27-16,-8-3-11 15,-5 12-1-15,-2 11 27 16,0 7-32-16,0 19 4 16,0 4 4-16,0 0-37 15,0 0-12-15,9 16-8 16,4 16 17-16,8 17-7 0,3 1 10 16,0-6 0-16,5 0-8 15,0-13 0-15,7-4-5 16,11-9 0-16,7-8 10 15,10-10-6-15,1 0 7 16,6-24 2-16,-2-15 6 16,-5-14 0-16,-10-15-6 15,-11-12 4-15,-14-17-3 16,-14-3 12-16,-9-2-13 16,-6 8 0-16,-6 13 5 15,-23 14-2-15,-7 17-3 16,1 17 0-16,6 19 5 0,6 14-16 15,3 18-1-15,5 40-1 16,2 22 3-16,13 9 13 16,0 9-3-16,15-4 0 15,23-6 1-15,9-5-8 16,11-13 6-16,11-16-17 16,11-14 17-16,11-12-48 15,0-12 18-15,-8-14-15 16,-21-2-12-16,-24 0 10 15,-22-21-42-15,-16-8-23 16,-16-7-102-16,-46-4-127 16</inkml:trace>
  <inkml:trace contextRef="#ctx0" brushRef="#br0" timeOffset="17201.15">14380 15754 126 0,'0'0'457'0,"0"0"-260"16,0 0-60-16,0 0-1 16,0 0-66-16,0 0-27 15,0-19-40-15,-11 29 4 0,-1 16-10 16,3 2 3-1,7 6 0-15,2-2-1 0,0 5 3 16,0-3-2-16,17-12 0 16,15-4 0-16,8-8 17 15,2-10-12-15,4 0 32 16,-9-10 52-16,-10-8-32 16,-8-4-4-16,-9 1-11 15,-10 2-31-15,0-4-11 16,-2 5-15-16,-23 5-94 15,-8 6-61-15,-4 5-162 16,0-2-184-16</inkml:trace>
  <inkml:trace contextRef="#ctx0" brushRef="#br0" timeOffset="43462.636">25165 9996 542 0,'0'0'81'15,"0"0"-60"-15,0 0-14 16,0 0-5-16,0 0 1 0,0 0-3 15,0 0 0-15,0 0-36 16,0 0-149-16,0 0-194 16</inkml:trace>
  <inkml:trace contextRef="#ctx0" brushRef="#br0" timeOffset="90648.486">24272 10994 615 0,'0'0'148'15,"0"0"-36"-15,0 0 32 0,0 0-35 16,0 0-33-16,0 0-29 16,0 0-23-16,-7-13 11 15,-17 29-20-15,-18 12 12 16,-18 8 19-16,-9 2-30 16,-12 8 2-16,3 4-9 15,0 4-9-15,0 11 4 16,3 4-4-16,0 7 0 15,2-1 1-15,11-12 2 16,12-16-3-16,22-20 0 16,10-11 2-16,12-14 11 15,-1-2-13-15,-2 0 7 16,-4 0 22-16,-3-21-26 16,1-3 6-16,1-4-9 15,5-1 2-15,5-2-1 0,4-1-1 16,0-3-3-16,4-3-5 15,23-1 3-15,2 3 5 16,-2 7-1-16,-6 11 1 16,-9 10 0-16,-8 6 0 15,-4 2 0-15,0 0-2 16,0 0 2-16,0 0-5 16,0 27 2-16,-8 6 3 15,-8 18 23-15,-4 3-22 16,-2 8 0-16,-3 2 21 15,2-2-20-15,6-9 4 16,8-11-6-16,9-11 2 0,0-8-8 16,29-11-2-16,22-8-2 15,24-4 7-15,20-15-8 16,7-16-18-16,-6-3-56 16,-29-1-100-16,-38-4-171 15</inkml:trace>
  <inkml:trace contextRef="#ctx0" brushRef="#br0" timeOffset="91918.414">22686 11386 456 0,'0'0'152'0,"0"0"-53"16,0 0 6-16,0 0 11 15,0 0-20-15,0 0-7 16,-83 64-21-16,83-64-17 15,0 0 14-15,0 0-22 16,0 0-8-16,0-3 17 0,5-14-23 16,17-13-2-16,20-13-12 15,23-13-3-15,15-10 12 16,9-4-23-16,1 0 4 16,-9 1 13-16,-4 5-17 15,-6 1 13-15,-5 4-9 16,-3 6-2-16,-5 4 9 15,-2 3-12-15,0 5 0 16,-3 5 7-16,-2 3-3 16,-10 7-4-16,-10 5 0 15,-14 7 1-15,-6 6 8 16,-6 4-7-16,-5 2 0 16,0 1 29-16,0 1-22 0,0 0 15 15,0-7-5-15,0-3-5 16,0-3 4-16,0 0-18 15,-7-1 0-15,-2 4 4 16,-4 0 0-16,-3 0-8 16,-1 4 4-16,-3 0 0 15,1 0-10-15,2 4 9 16,3 0 1-16,8 2-6 16,1-2 3-16,3 2 1 15,-4-2-2-15,-2 0-4 16,-3 2 1-16,-2 0-1 15,4 0 0-15,-2 0 3 0,5 0-11 16,1 0 16 0,3 0-6-16,2 0 6 0,0 0-9 15,0 0 3-15,0 0-7 16,0 0 10-16,4 0-19 16,14 0 7-16,11 0 15 15,6 0 0-15,4 0 4 16,3 0-4-16,0 2 0 15,3 6 1-15,-10 0 8 16,-3 1-11-16,-10 2 2 16,-7 7 0-16,-3 6-2 15,-10 11 3-15,-2 9-1 16,-18 7 4-16,-28 10-4 16,-17 5-17-16,-13 5-86 15,-11-2-90-15,3-5-122 0,3-6-234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6:59:13.263"/>
    </inkml:context>
    <inkml:brush xml:id="br0">
      <inkml:brushProperty name="width" value="0.05292" units="cm"/>
      <inkml:brushProperty name="height" value="0.05292" units="cm"/>
      <inkml:brushProperty name="color" value="#FF0000"/>
    </inkml:brush>
  </inkml:definitions>
  <inkml:trace contextRef="#ctx0" brushRef="#br0">14226 11024 448 0,'0'0'183'0,"0"0"-117"16,0 0 9-16,0 0-4 15,0 0-43-15,0 0-9 16,0 10-16-16,0 25 21 15,4 5 21-15,3 4-6 0,-1 4-5 16,-1 0-5-16,-5-1-19 16,0-4 6-16,0-3-9 15,0-7-5-15,0-9 6 16,0-10-8-16,0-11 0 16,0-3 9-16,3 0-8 15,-3 0 17-15,0 0 32 16,0-19 3-16,0-21-1 15,-3-22-52-15,-8-13 0 16,0-6 6-16,-5 0-2 16,1 10-4-16,1 8 1 15,3 19 1-15,7 17 4 16,1 18-4-16,1 9-2 16,2 0 0-16,0 0-8 15,0 0-3-15,0 9-7 0,5 23 4 16,19 13 7-1,12 5 7-15,4 6 0 0,0-4 0 16,0-5 1-16,-2-4-1 16,-5-11 0-16,-8-11 0 15,-10-10-3-15,-8-9 3 16,-4-2 0-16,-3 0 9 16,2 0-5-16,-2-3 15 15,0-26 2-15,0-11-11 16,0-14-7-16,0 2-3 0,0-3 0 15,0 4 2 1,0 4-2-16,0 11-2 0,0 9-10 16,0 10-21-16,0 9-13 15,0 8-47-15,0 0-49 16,0 0-40-16,0 12-69 16,8 7 67-16,6 2-130 15</inkml:trace>
  <inkml:trace contextRef="#ctx0" brushRef="#br0" timeOffset="390.372">14698 11157 233 0,'0'0'87'0,"0"0"-13"0,0 0 32 15,0 0-11-15,0 0-46 16,0 0-3-16,-22-106 22 15,17 102-30-15,1 1-15 16,1 3-8-16,1 0-13 16,-4 0-2-16,-3 17-12 15,0 9 4-15,2 1 6 16,5-4-21-16,2 2 16 16,0-6-1-16,0-5-7 15,4-4 11-15,10-6-21 16,-5-4-3-16,2 0 28 15,3-6 5-15,-4-18 9 0,-1-4-5 16,-5-2-3-16,-1 2 11 16,-3 4 8-16,0 3-10 15,0 10 4-15,-9 2-19 16,-6 6-6-16,-4 3-9 16,-3 0-39-16,5 1-43 15,3 16-84-15,5 1-88 16</inkml:trace>
  <inkml:trace contextRef="#ctx0" brushRef="#br0" timeOffset="494.879">14698 11157 250 0</inkml:trace>
  <inkml:trace contextRef="#ctx0" brushRef="#br0" timeOffset="1072.144">14698 11157 250 0,'149'-50'122'0,"-147"42"14"0,-2 2-13 0,0 0-28 15,0 1-53-15,-4 1-25 16,-5 2 2-16,0 2-19 16,-2 0 6-16,-2 0-13 15,4 15 7-15,0 8-6 16,2 6 0-16,3 0-10 16,4 2 9-16,0-3-3 15,0-6-6-15,0-6 11 16,11-6-14-16,3-6 2 0,-3-4 2 15,-1 0 15 1,6-4 9-16,0-19 0 0,2-8 4 16,-1-5 28-16,-1-4-16 15,-7-4 14-15,-7 0 4 16,-2 4-27-16,0 6 30 16,0 11-16-16,-4 9-5 15,-1 10 21-15,3 2-32 16,0 2-6-16,2 0-8 15,0 0-12-15,-2 5 1 16,2 21-25-16,0 14 36 16,0 6 1-16,0-2-1 15,8-6-5-15,15-6-3 0,4-10-7 16,2-5 4 0,-3-13-9-16,1-4 9 0,-7 0 9 15,3-3 3-15,-2-19-1 16,-3-7 7-16,-5-9-4 15,-5 3 13-15,-8-1-12 16,0 5 4-16,0 8 14 16,-12 6-14-16,1 11 22 15,3 6-3-15,-4 0-18 16,-5 15-9-16,-6 23-8 16,-2 9 3-16,12 7-4 15,13-4 9-15,0-10-3 16,32-9-2-16,14-13-4 15,10-10-2-15,10-8-30 0,6-6-15 16,4-24-25-16,-5-6-101 16,-11-3-113-16</inkml:trace>
  <inkml:trace contextRef="#ctx0" brushRef="#br0" timeOffset="2062.659">18265 10462 520 0,'0'0'129'15,"0"0"-42"-15,0 0 14 16,0 0-3-16,0 0-61 16,0 0-22-16,-56 120 22 0,41-56-14 15,1-4-2-15,8-9-21 16,4-8 0-16,2-9 4 15,0-10-3-15,0-8-1 16,0-6 0-16,0-5 3 16,0-5 4-16,0 0-5 15,0 0 7-15,0-2 33 16,0-25 11-16,0-19-37 16,0-15 3-16,0-10-7 15,0-4-3-15,0 11-9 16,0 18 0-16,0 17 14 15,0 16-7-15,0 9 13 0,0 4-15 16,0 0-5 0,0 0-2-16,0 28-26 0,18 21 26 15,8 13-2-15,8 5 5 16,4-4-1-16,1-7 0 16,1-8 1-16,1-8-4 15,-5-8 0-15,-3-10-2 16,-11-12-1-16,-6-6 1 15,-10-4 3-15,-1 0 2 16,2-14 10-16,4-23 27 16,-1-18-27-16,0-15-5 15,-6-8 19-15,-4-7-18 16,0-2-3-16,-4 5-3 16,-6 17 0-16,4 23 1 15,4 19-1-15,0 17-13 0,-1 6-8 16,3 15-77-16,0 29-64 15,7 24 78-15,11 12-66 16,5 0-16-16,6-5-113 16</inkml:trace>
  <inkml:trace contextRef="#ctx0" brushRef="#br0" timeOffset="2452.201">18913 10746 359 0,'0'0'96'16,"0"0"-5"-16,0 0 18 0,0 0-25 16,0 0-5-16,0 0-32 15,-77-72-13-15,67 72-22 16,0 10-12-16,-3 15-2 16,1 10-7-16,8 1 3 15,4-2 2-15,0-2 0 16,2-4-1-16,14-8 4 15,3-8 0-15,4-4-1 16,-1-5-4-16,0-3 6 16,0 0 9-16,-1-14 1 15,-6-11 21-15,-1-7 16 16,-6-7 2-16,-5-6 2 16,-3 1-24-16,0 0-13 0,-11 10 21 15,-7 6-22 1,0 12-3-16,2 6-9 0,3 7-1 15,2 3-2-15,-2 0-34 16,6 23-47-16,5 8-16 16,2 4-58-16,13-1-93 15</inkml:trace>
  <inkml:trace contextRef="#ctx0" brushRef="#br0" timeOffset="3188.065">19437 10701 87 0,'0'0'393'0,"0"0"-299"15,0 0 14-15,0 0 5 16,0 0-40-16,0 0-14 16,-91-52 0-16,76 52-40 15,-2 0-17-15,2 19-2 16,-3 12-4-16,3 4-2 15,5 5 4-15,6 0-2 16,4-4 0-16,0-8-8 16,21-6-9-16,3-8-1 15,7-7-2-15,-2-7 17 16,-1 0 2-16,1-7 5 16,-2-14 16-16,-2-10-1 15,-2-7 7-15,-8-12 25 0,-4-11-6 16,-8-8 13-16,-3-7-23 15,0-1-8-15,-5 10 13 16,-9 14-8-16,1 16 1 16,4 18 1-16,2 9-11 15,5 8 7-15,2 2-26 16,0 0-13-16,0 21 5 16,0 23-20-16,9 17 28 15,11 9 2-15,1 5 0 16,6-7-4-16,-2-10-4 15,10-8-17-15,0-16 13 16,1-8-13-16,1-10-7 0,1-10 14 16,1-6 3-16,-2 0 11 15,-1-6-2-15,-5-14 4 16,-4-8 9-16,-2-6-8 16,-10-9 3-16,-1-2 6 15,-12-4-10-15,-2-1 9 16,0 11-7-16,-6 8 0 15,-7 15 17-15,3 10-12 16,2 6 5-16,-3 3-12 16,-4 32-12-16,-3 15 9 15,7 6-2-15,9-2 5 16,2-10-6-16,9-2 6 16,22-15-3-16,2-3-2 0,9-10-11 15,3-6 1-15,4-6-40 16,5-2-48-16,-5 0-14 15,-3 0-30-15,-10 0-7 16,-14 0-66-16,-17 0-128 16</inkml:trace>
  <inkml:trace contextRef="#ctx0" brushRef="#br0" timeOffset="3518.064">18421 11226 318 0,'0'0'152'15,"0"0"-152"-15,0 0 0 16,0 0 70-16,170-1 29 15,-53-19-31-15,30-9-17 16,21-4-15-16,15-5-3 16,0 2-17-16,-17 4-7 15,-23 6 8-15,-32 5-13 16,-28 12-3-16,-29 3-1 16,-25 3-14-16,-19 3-48 15,-10 0-52-15,-16 0-36 0,-41 17-67 16</inkml:trace>
  <inkml:trace contextRef="#ctx0" brushRef="#br0" timeOffset="3734.349">18483 11301 206 0,'0'0'61'0,"0"0"-52"15,0 0-6-15,0 0 58 16,0 0 61-16,192 18-12 0,-58-41-19 15,31-11-51-15,11-6-14 16,0 0-21-16,-5 5-5 16,-19 6 6-1,-25 2-6-15,-27 9-8 0,-26 9-49 16,-32 4-103-16,-24 5-188 16</inkml:trace>
  <inkml:trace contextRef="#ctx0" brushRef="#br0" timeOffset="4500.43">14023 11540 397 0,'0'0'91'15,"0"0"-80"-15,0 0-9 16,0 0 41-16,151-50 0 0,-51 16-15 15,18-3 12 1,5 1-36-16,0 4 19 0,-3 6-5 16,-10 8-6-16,-10 7-3 15,-15 4-9-15,-23 7-24 16,-20 0-38-16,-24 0-46 16,-18 14-62-16,-4 4-105 15</inkml:trace>
  <inkml:trace contextRef="#ctx0" brushRef="#br0" timeOffset="4688.676">14321 11620 156 0,'0'0'85'0,"0"0"-50"16,0 0 33-16,0 0-18 16,0 0-11-16,0 0 20 0,23 26 28 15,59-29-23-15,30-30-33 16,23-9-23-16,24-4-8 15,-3 6-50-15,-14 9-43 16,-28 12-18-16,-39 10-60 16</inkml:trace>
  <inkml:trace contextRef="#ctx0" brushRef="#br0" timeOffset="6291.643">16071 11271 539 0,'0'0'88'16,"0"0"27"-16,0 0 31 0,0 0-57 15,0 0-22-15,0 0-39 16,-2-9-25-16,-1 9 12 15,1 21-8-15,-5 8-7 16,2 6 34-16,1 4-31 16,4-3 8-16,0 4-11 15,0-8 4-15,11-2-2 16,9-10-2-16,1-6 0 16,3-6-3-16,8-8-3 15,10 0-5-15,7-16-47 16,2-16-43-16,-4-8-38 15,-16-1-63-15,-22-2-91 0</inkml:trace>
  <inkml:trace contextRef="#ctx0" brushRef="#br0" timeOffset="6489.464">15915 11145 161 0,'0'0'106'0,"0"0"-50"15,0 0-5-15,0 0 29 16,120-63-39-16,-49 48-1 16,-2 1-40-16,-11 5 3 15,-25 9-10-15,-19 0-26 16,-14 21-100-16,-5 11-15 0,-26 6-47 16</inkml:trace>
  <inkml:trace contextRef="#ctx0" brushRef="#br0" timeOffset="6639.064">16066 11347 36 0,'0'0'84'15,"0"0"18"-15,119-18-37 16,-50-5-18-16,8-2-47 16,-1 3 0-16,-11 8-4 15,-15 6-24-15,-17 8-80 16</inkml:trace>
  <inkml:trace contextRef="#ctx0" brushRef="#br0" timeOffset="7799.59">16684 11268 85 0,'0'0'144'16,"0"0"-17"-16,0 0-34 15,0 0 21-15,0 0-60 16,0 0-4-16,-41-47 7 15,24 41-56-15,-2 0 26 16,2 6-25-16,-6 0-1 16,3 0-2-16,1 10 0 15,0 10 1-15,4 6-6 0,6 1-3 16,7-1 9 0,2-5-12-16,0-3-10 0,2-6 21 15,14-5-13-15,1-7 14 16,3 0-3-16,5 0 10 15,2-17 2-15,2-10 0 16,-3-9-3-16,-4-1 26 16,-5-4-14-16,-9-5 11 15,-6 2 12-15,-2-3-28 16,0 7 19-16,0 7-5 16,-6 14-10-16,-1 8 32 15,5 9-16-15,2 2-12 16,-3 0-21-16,3 0-14 15,-2 18-9-15,2 16 10 0,0 11 13 16,0 3 4 0,2 0-4-16,21-5 0 0,4-8-6 15,6-7 4-15,7-7 0 16,9-11-7-16,5-10 9 16,2 0-7-16,-6-13 7 15,-7-11 0-15,-12 0-4 16,-11-2 10-16,-8 2-6 15,-12-2 1-15,0 4 3 16,-5 1 3-16,-15 10-7 16,-3 5 0-16,-4 6 0 15,4 0 0-15,-2 0-4 16,5 17-4-16,9 6 1 0,11-3 0 16,0-2-6-1,0-2 0-15,21-7 3 0,2-6-1 16,2-3 11-16,-3 0 5 15,-5 0-5-15,-5-1 17 16,-5-4-16-16,-7 5 2 16,0 0 34-16,0 0-27 15,0 0 1-15,0 0-11 16,0 22-26-16,2 12 26 16,7 15 1-16,2 5-1 15,2 1 11-15,2 4-8 16,-1 5-3-16,-1 4 0 0,-1 5 3 15,-3 1-3 1,-3-2 4-16,1-12-4 0,2-14 15 16,-5-14-10-16,-1-14 3 15,-3-10-1-15,0-4-4 16,-11-4 31-16,-20 0-2 16,-12-4-20-16,-8-18-1 15,-7-12-9-15,-4-8-4 16,4-8-4-16,6-8-14 15,19-5 19-15,12-1-24 16,19-3 3-16,2 3 13 16,34-1-42-16,21 3 18 15,14 2 7-15,10-1 17 16,8 1 0-16,0 3 7 16,-10 7 2-16,-8 3 7 0,-19 10-5 15,-21 7 17-15,-14 7 15 16,-15 4 13-16,0 6 21 15,0 3-42-15,-20 3-1 16,-7 7 11-16,-4 0-31 16,-2 11-4-16,4 18-1 15,8 14 0-15,9 7 4 16,12 7-4-16,0 2 0 16,19-3 10-16,26-10-3 15,17-10-7-15,14-13 0 16,9-15 2-16,0-8-9 15,-14 0-44-15,-24-13-114 0,-32-12-189 16</inkml:trace>
  <inkml:trace contextRef="#ctx0" brushRef="#br0" timeOffset="22403.75">10748 7660 387 0,'0'0'118'0,"0"0"-65"16,0 0 23-16,0 0-16 15,0 0 3-15,0 0-19 16,0 0-23-16,0 0 10 16,0 0-1-16,0 0-12 15,0-3 16-15,0 3-24 16,0 0-1-16,0 0-1 0,0 0-8 15,0 0 11-15,0 0-9 16,0 0 4-16,0 0 10 16,0 0-15-16,0 0 6 15,0 0 2-15,0 0-2 16,0 0 24-16,0 0-21 16,0 0 0-16,0-1 19 15,0 1-17-15,0 0 5 16,2-2-9-16,6 2-6 15,4-2 13-15,1 2-15 16,5 0 0-16,7 0-1 16,11 0 7-16,6 0-6 0,3 0 4 15,3-2-2 1,-6 1 5-16,-1-2-7 0,-8 3 0 16,-8 0 0-16,-6 0 1 15,-7 0-1-15,-5 0 0 16,-5 0 0-16,2 0-3 15,-2 0 3-15,7 0 0 16,7 0 3-16,9 0-2 16,4 0-1-16,6 0 0 15,3 0 7-15,2 0-8 16,0 0 1-16,0 0 0 16,0 0-5-16,-4 0 7 15,-2 0-3-15,-3 0 1 0,0 0 0 16,5 0 3-1,4 0-3-15,9-2 0 0,11 0-6 16,11-2 6-16,7-1 0 16,4 2 0-16,3-1 4 15,-2-3-4-15,-6 4 0 16,-6 0 0-16,1 1-1 16,-5 2 1-16,-5 0 0 15,-1 0-1-15,-3 0 5 16,-6 0-9-16,4 0 5 15,-2 0 0-15,-2 0 3 16,3 0-3-16,-2 0 0 16,1 0-1-16,4 0 2 15,0 0 2-15,9 0-3 0,2 0 0 16,7 0-4-16,4 0 4 16,2 0-3-16,-2 0 2 15,3 0 2-15,-5 0-2 16,0 0 1-16,0 0 0 15,2 0 0-15,0 0 0 16,1 0 0-16,-6 0-3 16,-4 2 8-16,-1 1-6 15,-6-1 1-15,1 2 0 16,2 0 1-16,4-2-1 16,1 0 0-16,1 1-1 15,2 0 5-15,8 1-4 16,6 0 0-16,2-2 0 0,-1 2-2 15,-9-4 2-15,-6 2-1 16,-9-2-2-16,-3 0 6 16,-1 0-6-16,-2 0 3 15,0 0 0-15,1 0 0 16,-3 2 0-16,4-2-1 16,0 0-3-16,3 0 8 15,-3 0-7-15,1 0 3 16,-3 0 0-16,0 2 2 15,-2-2-1-15,-2 1-2 16,-1 2 1-16,-4-2 0 16,-3 4 2-16,-2-1-2 0,1-2 0 15,-1 2 0 1,6-2 0-16,0 0 0 0,0-2 0 16,6 0 2-16,0 0-3 15,-2 0 1-15,-4 0 0 16,-8 0 1-16,-4 0-1 15,-5 0 0-15,2 0-1 16,-2-2 2-16,1 0-2 16,-5 0 1-16,0-2 0 15,-2 4 0-15,-2-2 0 16,0 0 0-16,-5 2-2 16,0 0 4-16,-6-3-3 15,-5 3 1-15,-2-2 0 0,-3 2 0 16,4-1 0-16,0-2 0 15,1 2-1-15,-3-1 5 16,0 0-4-16,-1 2 0 16,-1 0 0-16,6 0-2 15,-1 0 2-15,0 0 0 16,-4 0-1-16,-1 0 4 16,-1 0-5-16,-5 0 2 15,2 0 0-15,2 0-1 16,1 0 1-16,4 0 0 15,-2 0-2-15,-3 0 6 16,-2 0-7-16,0 0 3 0,-2 0 0 16,0 0 3-1,0 0-2-15,0 0-1 0,0 0 0 16,0 0 2-16,0 0-4 16,0 0 2-16,0 0 0 15,0 0-5-15,0 0 5 16,0 0-7-16,2 0 4 15,-2 0-1-15,0 0-2 16,0 0 6-16,0 0 0 16,0 0 1-16,0 0-1 15,0 0 0-15,0 0-1 16,0 0 2-16,0 0-4 16,0 0-1-16,0 0 4 15,0 0-4-15,0 0 4 16,0 0 0-16,0 0 3 0,0 0-2 15,0 0 7-15,0 0-6 16,0 0-2-16,0 0 29 16,0 0-17-16,0 0 4 15,0 0 11-15,0 0-14 16,0 0 11-16,0 0-12 16,0 0-11-16,0 0 22 15,0 0-22-15,0 0-1 16,0 0 1-16,3 0 3 15,-3 0-5-15,0 0 1 16,2 0 0-16,-2 0-6 16,0 0 6-16,0 0 0 0,0 0-1 15,0 0 4-15,0 0-3 16,0 0 0-16,0 0 0 16,0 0-2-16,0 0 2 15,0 0 0-15,0 0-4 16,0 0 9-16,0 0-5 15,0 0 0-15,0 0 0 16,0 0 0-16,0 0 0 16,0 0 0-16,0 0-5 15,0 0 10-15,0 0-7 16,0 0 2-16,0 0 0 16,0 0-2-16,0 0 2 15,0 0 0-15,0 0-4 16,0 0 10-16,0 0-9 15,0 0 3-15,0 0 0 0,0 0 3 16,0 0-3-16,2 0 0 16,-2 0-4-16,0 0 9 15,0 0-5-15,3 0 0 16,-3 0 0-16,0 0 0 16,0 0 0-16,0 0 0 15,0 0-1-15,0 0 5 16,0 0-4-16,0 0 0 15,0 0 0-15,0 0 2 16,0 0-1-16,0 0-1 0,0 0 0 16,0 0 4-1,0 0-6-15,0 0 2 0,0 0 0 16,0 0-1-16,0 0 1 16,0 0-1-16,0 0 0 15,0 0 2-15,0 0-4 16,0 0 3-16,0 0 0 15,0 0-2-15,0 0 2 16,0 0 0-16,0 0-4 16,0 0 10-16,0 0-4 15,0 0-2-15,0 0 0 16,0 0 2-16,0 0-2 16,0 0 0-16,0 0 0 15,0 0 5-15,0 0-7 0,0 0 2 16,0 0 0-16,0 0-2 15,0 0 2 1,0 0 0-16,0 0-4 0,0 0 8 16,0 0-10-16,0 0 6 15,0 0 0-15,0 0-6 16,0 0 6-16,0 0-2 16,0 0-2-16,0 0 8 15,0 0-9-15,0 0 5 16,0 0 0-16,0 0-6 15,0 0 6-15,0 0 0 16,0 0-3-16,0 0 8 16,0 0-8-16,0 0 3 0,0 0 0 15,0 0-3 1,0 0 3-16,0 0 0 0,0 0-3 16,0 0 8-16,0 0-9 15,0 0 4-15,0 0 0 16,0 0 0-16,0 0 0 15,0 0 0-15,0 0-2 16,0 0 6-16,0 0-4 16,0 0 0-16,0 0 0 15,0 0-1-15,0 0 1 16,0 0 0-16,0 0-2 16,0 0 7-16,0 0 3 0,0 0 3 15,0 0-4-15,0 0 31 16,0 0-24-1,0 0 1-15,0 0 5 0,-3 0-13 16,3 0 13-16,0 0-20 16,0 0 7-16,0 0 0 15,0 0-7-15,0 0 0 16,0 0-4-16,0 0 12 16,0 0-10-16,0 0 2 15,-2 0 0-15,2 0-1 16,0 0 1-16,-2 0 0 15,2 0 1-15,-3 0 3 16,3 0-3-16,0 0-1 0,0 0 0 16,0 0 8-1,0 0-5-15,0 0-3 0,0 0 15 16,0 0-15-16,0 0 12 16,0 0-12-16,0 0 0 15,0 0 2-15,0 0-2 16,0 0 0-16,0 0 1 15,0 0 5-15,0 0-3 16,0 0-3-16,0 0 0 16,0 0 3-16,0 0-3 15,0 0 0-15,0 0 4 16,0 0 1-16,3 0-8 16,-3 0 3-16,0 0 0 15,2 0-13-15,0 0 13 0,-2 0-9 16,10 0 9-1,7 0-15-15,10 0 15 0,6 0-5 16,12 0-5-16,6 0 3 16,9 0 3-16,8 0 1 15,-2 2 0-15,-1 1-4 16,-3 3 5-16,-4 3 2 16,-5-5 0-16,1 2-6 15,-3 0 6-15,3-2 0 16,-1 0-4-16,-4 3 10 15,1-4-10-15,-4 1 4 16,1-1 0-16,-3 0 1 16,2-1-1-16,0 0-1 0,-4 0-7 15,-2 0 14 1,-2-2-10-16,-3 4 4 0,-1-2 0 16,-3 2-6-16,4-2 6 15,3 0 0-15,9-2 0 16,5 0 6-16,8 0-7 15,-2 0 1-15,-3 0 0 16,-3 0-1-16,-8-4 1 16,-3 2 0-16,-8 2-4 15,2-2 9-15,3 0-5 16,5 0 0-16,3 0 0 16,8 2-1-16,2 0 1 0,2 0 0 15,-1-2-6-15,-1 0 12 16,-2 0-8-16,-5 0 2 15,-5 2 0-15,-2-3-1 16,1 3 1-16,-1 0 0 16,3 0-6-16,4 0 10 15,2 0-8-15,7 0 3 16,5 0 1-16,-3 0-12 16,2-2 11-16,-4 1-11 15,-5-2 8-15,1 2-5 16,-5-1 7-16,-5 1-1 15,-4-3 3-15,-3 1-6 16,-6-1 6-16,-2 2 0 0,-1 2-6 16,3 0 11-1,3 0-11-15,4 0 6 0,6 0-10 16,3 0 3-16,6 0 3 16,3 0 4-16,4 4-8 15,5 2 5-15,-1 1 1 16,6-1-1-16,-1 3 3 15,-2-1-3-15,-5 0 3 16,-2 1 0-16,-4-3-2 16,0 1 9-16,4-1-8 15,5 0 1-15,8-2 0 16,7 2-1-16,7-2 1 16,0 3-8-16,-3-1 4 15,3 3-10-15,7 1 12 16,0 4 0-16,-1-3-7 0,-1 0 5 15,-14-5-5-15,-9-3 9 16,-19-3-9-16,-18 0 12 16,-16 0-3-16,-10 0 1 15,1 0 2-15,0 0 1 16,-3 0-4-16,1 0-7 16,-5 0 6-16,0 0-71 15,0 0-26-15,0 0-70 16,0-3-34-16,-9-8-156 15</inkml:trace>
  <inkml:trace contextRef="#ctx0" brushRef="#br0" timeOffset="25516.203">6550 7764 156 0,'0'0'165'16,"0"0"-12"-16,0 0-44 16,0 0-56-16,0 0 29 15,0 0-39-15,0 0 14 16,-2-58-46-16,-10 48 15 15,2 4 27-15,-6 0-39 16,-2 0 9-16,-4 2 13 16,-5 0-33-16,-2 4 2 15,2 0-5-15,1 0 0 16,4 6-4-16,1 2 4 16,4 0-1-16,1 0-4 0,3-2 5 15,5-1-4 1,2 0 4-16,6-3 0 0,-4 4-2 15,-1-2 2-15,-1 2 0 16,-4 3-4-16,-1 2 4 16,1 7-1-16,-9 9 0 15,6 1 2-15,0 8-5 16,0 1 4-16,1 6 0 16,1 5 17-16,2 2-17 15,-2 2 0-15,4 4 14 16,3 2-8-16,0 9 17 15,1 2-17-15,3-5 4 16,0-5 15-16,3-11-22 16,30-13-1-16,25-8 11 0,19-4-12 15,17-14 26-15,11-4-27 16,4-5 5-16,-2 0-9 16,-4 0 4-16,-6-9-29 15,-7 6-137-15,-21 3-181 16</inkml:trace>
  <inkml:trace contextRef="#ctx0" brushRef="#br0" timeOffset="34370.653">14789 11891 111 0,'0'0'125'16,"0"0"-49"-16,0 0 14 15,0 0 22-15,0 0-1 16,0 0-12-16,0 0-36 16,0 0 33-16,-6-54 6 15,6 51-23-15,0 3-17 16,0 0-31-16,0 0-24 15,0 0-2-15,0 7-5 16,0 16 0-16,4 6 2 16,10 3-1-16,-1 2 9 15,0 4-10-15,-4 2-27 16,-2 9-28-16,-3 2-105 16,-4 2-39-16,0-7-145 0</inkml:trace>
  <inkml:trace contextRef="#ctx0" brushRef="#br0" timeOffset="35111.332">18214 11501 627 0,'0'0'133'0,"0"0"-131"16,0 0-2-16,0 0 10 0,122-15 12 16,-91 15 36-16,-6 0-30 15,-2 4-6-15,-8 16 7 16,-4 4-23-16,-4 8 6 16,-7 2-12-16,0 3 0 15,0-3 31-15,-2-11-27 16,-7-6 5-16,7-6 28 15,0-2-28-15,2-3-7 16,0 1-2-16,4 0 0 16,27-4-1-16,22-3 1 15,28 0-34-15,12 0-29 16,3-6-85-16,-13-5-72 16,-25-1-81-16</inkml:trace>
  <inkml:trace contextRef="#ctx0" brushRef="#br0" timeOffset="36072.245">12682 13680 524 0,'0'0'188'16,"0"0"-168"-16,0 0-18 16,0 0-2-16,0 0 35 15,0 0-21-15,2-12 5 16,25 8-12-16,8-2-3 15,3 6 18-15,-5 0-22 16,-10 0 0-16,-10 10-2 16,-11 8-11-16,-2 8 10 15,-13 6 3-15,-20 2 0 16,-7 0-3-16,3-5 9 16,8-4-6-16,10-8 7 0,10-6-7 15,6-5 0-15,3-2-2 16,0 2-4-16,10-2 0 15,9 4 6-15,6-2 0 16,2 0 7-16,-5 4-5 16,-2 3-2-16,-2-2 0 15,-5 4 0-15,-1 0 7 16,-8 3-2-16,-2 0-3 16,-2 9 14-16,0-5-13 15,-31 9 7-15,-15 2 30 16,-12-2-21-16,-2-1-5 15,1-11-14-15,8-7-5 0,15-10-4 16,16-2-56 0,20-19-31-16,10-26-141 0</inkml:trace>
  <inkml:trace contextRef="#ctx0" brushRef="#br0" timeOffset="36784.226">15732 14107 219 0,'0'0'237'16,"0"0"-130"-16,0 0 26 15,0 0 5-15,0 0-16 16,0 0-32-16,13-35-22 15,-13 35-64-15,-2 25-1 16,-11 11 10-16,-1 8 2 16,12 1 0-16,2-2-15 15,0 1 0-15,6-4 1 0,8-3 4 16,-1-5-9 0,1-9 4-16,1-9-13 0,3-7 0 15,3-7-27-15,3-3 22 16,2-20 12-16,-1-11 10 15,-2 1-4-15,-10 7 3 16,-5 8-1-16,-6 9 12 16,-2 9-1-16,0 0-3 15,0 16-10-15,0 17 8 16,0 16-4-16,0 3 9 16,0 10-12-16,10 1 5 15,7 0-6-15,8-9-82 16,6-10-60-16,0-16-93 15,1-14-280-15</inkml:trace>
  <inkml:trace contextRef="#ctx0" brushRef="#br0" timeOffset="37355.109">17962 13978 746 0,'0'0'174'15,"0"0"-161"-15,0 0-3 16,0 0-7-16,0 0 41 0,0 0 9 15,-7-4-12 1,7 10-38-16,0 16 0 0,0 6 43 16,9 4-22-16,9 3 0 15,3-4-8-15,-2 5-10 16,4-5 19-16,4 1-23 16,-3 0 0-16,2-4 7 15,-3 0-7-15,-5-6-2 16,-9-7 0-16,-5-3 5 15,-4-7-12-15,0 3 5 16,-23-6-20-16,-21 5 21 16,-14-6-75-16,0-1-30 15,10 0 4-15,9-18-30 16,13-14-58-16,10-8-242 16</inkml:trace>
  <inkml:trace contextRef="#ctx0" brushRef="#br0" timeOffset="37521.855">18049 13858 614 0,'0'0'37'16,"0"0"-37"-16,0 0 0 16,170-2-2-16,-93 2 2 15,6 0-22-15,2 0-69 16,-5 0-153-16</inkml:trace>
  <inkml:trace contextRef="#ctx0" brushRef="#br0" timeOffset="38254.294">20985 14222 569 0,'0'0'187'16,"0"0"-106"-16,0 0-16 15,0 0 22-15,0 0 8 16,0 0-34-16,2-6-16 16,-2 6-8-16,0 0-9 15,0 0 17-15,-8 5-24 16,-5 15-5-16,-8 14 39 15,-3 0-32-15,0 9 8 16,4 7-3-16,-1 10-4 16,4 21 14-16,5 12-37 15,10 1 0-15,2-6 8 16,4-19-6-16,28-21-5 16,8-11 2-16,7-5 0 0,4-24-3 15,1-5 3-15,-2-3 0 16,-5-6-2-16,-13-14 4 15,-13-3-2-15,-11 2 0 16,-8-2 1-16,-6-4-2 16,-27 0 0-16,-13 0-30 15,-10 4 13-15,4 12-28 16,6 1 5-16,15 10-17 16,8 0-66-16,5 4-105 15,5 19-169-15</inkml:trace>
  <inkml:trace contextRef="#ctx0" brushRef="#br0" timeOffset="39109.976">13176 16929 606 0,'0'0'91'15,"0"0"-67"-15,0 0 7 16,0 0 2-16,0 0 1 16,0 0 7-16,134-107-4 15,-105 101-16-15,-11 2 7 16,-5 4-28-16,-9 0 0 16,-2 0-1-16,-2 0 1 15,0 0 0-15,0 0 2 16,0 10 3-16,0 16 21 15,0 10 29-15,0 4-19 0,0 9-7 16,3 1-28 0,2 1 3-16,6 8-4 0,4-5-10 15,12-10-45-15,18-8-93 16,17-22-52-16,16-14-83 16</inkml:trace>
  <inkml:trace contextRef="#ctx0" brushRef="#br0" timeOffset="39950.131">17396 17191 482 0,'0'0'240'0,"0"0"-213"16,0 0 9-16,0 0 38 0,0 0 17 15,0 0-32-15,-37-54-24 16,25 54 32-16,-1 0-24 15,-3 0-10-15,-1 0-22 16,-2 14-10-16,4 3 4 16,4 6-5-16,6-2 0 15,5 8-7-15,0 7 8 16,5 4-1-16,15-1 0 16,7 3 0-16,4-7 1 15,0-1-1-15,0-6 0 16,-4-10 0-16,-9-1 0 15,-7-8-1-15,-6 6 1 0,-5 1 0 16,0 1 8 0,-14 2-8-16,-18-1 0 0,-1 0 16 15,-2-10-14-15,6-8 3 16,6 0 13-16,10-26 1 16,11-6 1-16,2-12-20 15,4 0-2-15,25-5-4 16,7-1-3-16,1 1-26 15,-5 4-26-15,-10-4-68 16,-8 4-19-16,-5-4-18 16,-5 1-48-16,0 7-55 15</inkml:trace>
  <inkml:trace contextRef="#ctx0" brushRef="#br0" timeOffset="41601.095">2553 12071 191 0,'0'0'406'0,"0"0"-273"15,131-78-6-15,-100 57 9 16,-12 7-43-16,-11 3-39 16,-6-1-4-16,-2 2-1 15,0-1-5-15,0 0 11 16,-2 3-15-16,-13 0-14 16,-7 6-8-16,-12 2-18 0,-7 0 0 15,-5 4-2-15,-3 18-3 16,7 8 2-16,2 5-1 15,7 4 1-15,10-5-3 16,11-4-8-16,12-3 2 16,0-5-12-16,3 0-2 15,19-3 16-15,5-4-4 16,2-3 5-16,0 0 5 16,0-4 4-16,-7 2 3 15,-2 3-3-15,-2-2 0 16,-7 3-4-16,7 2 3 15,-3 1-1-15,-1 4 1 0,-5 0-6 16,-9 2 6-16,-5 4-13 16,-28 0-3-16,-10 5-1 15,-5-2-10-15,8-7 2 16,11-8 9-16,13-4 14 16,9-10 1-16,7 2-11 15,0-3 0-15,0 0 10 16,0 0-11-16,3 0-2 15,7 0 14-15,4 0 2 16,1 0 7-16,-1 2-7 16,-1 8 1-16,1 4 6 15,-1 4 9-15,3 10 8 16,-5 4 5-16,0 5-13 16,-2 6 4-16,-2-5-3 15,1 0-12-15,3-6 11 0,1 1-9 16,11-6-1-16,-2-1 1 15,4-3-2-15,6-9-2 16,2-7-3-16,5-7 0 16,9 0 0-16,5-19 0 15,1-15-58-15,-4-5-99 16,-7 3-204-16</inkml:trace>
  <inkml:trace contextRef="#ctx0" brushRef="#br0" timeOffset="41938.451">3384 12115 302 0,'0'0'237'16,"0"0"-112"-16,0 0 5 15,0 0 21-15,0 0-21 16,0 0-48-16,-25-59 1 16,23 59-25-16,2 0-21 15,0 0-15-15,0 15-17 16,0 14 3-16,2 8 2 16,14 8-3-16,0-1 9 0,4 4-13 15,-5-2-2-15,3-2-1 16,-7 0-1-16,3-8-41 15,-3-3-71-15,-3-6-53 16,2-9-101-16,1-1-206 16</inkml:trace>
  <inkml:trace contextRef="#ctx0" brushRef="#br0" timeOffset="42131.141">3769 12503 480 0,'0'0'157'0,"0"0"-41"0,0 0-1 16,0 0-25-16,0 0-10 15,0 0-23-15,-48 130-41 16,21-82-16-16,-4 0 0 16,1-6-82-16,6-5-189 15,4-9-168-15</inkml:trace>
  <inkml:trace contextRef="#ctx0" brushRef="#br0" timeOffset="42454.574">4001 12023 506 0,'0'0'189'0,"0"0"-139"0,0 0-2 16,0 0 16-16,145-28 0 16,-105 47-24-16,0 8-5 15,-9 11-19-15,-11 11-1 16,-15 5 11-16,-5 8-14 16,-21 2-2-16,-18-2 1 15,-3-11-2-15,6-14-7 16,14-12-2-16,13-14 0 0,9-2 0 15,0-8-4 1,19-1-21-16,24 0-35 0,20-7-73 16,14-24-77-16,8-1-211 15</inkml:trace>
  <inkml:trace contextRef="#ctx0" brushRef="#br0" timeOffset="42630.089">4676 12377 273 0,'0'0'190'0,"0"0"-66"16,0 0 14-16,0 0-10 16,-24 104-27-16,5-60-15 15,-2 6-52-15,-6 2-12 0,0-2-22 16,-4-6 0 0,2-7-44-16,2-12-140 0,0-9-138 15</inkml:trace>
  <inkml:trace contextRef="#ctx0" brushRef="#br0" timeOffset="43069.318">4832 11919 556 0,'0'0'239'0,"0"0"-165"15,0 0 2-15,0 0 5 0,152-97-35 16,-114 97-13 0,-5 0-20-16,-11 15-10 0,-9 23-1 15,-11 8-2-15,-2 12 11 16,-19 6 5-16,-20-1-8 16,-5-5 2-16,5-10-10 15,12-14 2-15,11-10 3 16,11-10-5-16,5-7-3 15,0-1 1-15,12-3 2 16,14-3 3-16,8 0 8 16,6 0-9-16,0 0 11 15,-9 0-10-15,-2 2-2 16,-6 12 0-16,-6 4-1 0,-3 2 7 16,-8 3-6-1,-6 3 1-15,0-1 9 0,-8 5-10 16,-26-2 3-16,-13 1 0 15,-11-1-4-15,-2-5-14 16,9 0-64-16,13-7-107 16,20-7-136-16</inkml:trace>
  <inkml:trace contextRef="#ctx0" brushRef="#br0" timeOffset="43288.573">5692 12347 638 0,'0'0'123'0,"0"0"48"16,0 0-43-16,-58 128-75 16,23-81-43-16,-1 2 6 15,3-5-16-15,2-4-8 16,4-6-57-16,7-7-98 15,3-10-143-15</inkml:trace>
  <inkml:trace contextRef="#ctx0" brushRef="#br0" timeOffset="43692.419">5853 11616 639 0,'0'0'229'16,"0"0"-164"-16,0 0-38 15,0 0-21-15,8 117 67 16,2-59-30-16,3-6-34 16,7-4 0-16,11-13-8 15,7-12-1-15,4-13 2 0,7-10 1 16,1 0 4-1,-6-16-1-15,-6-8-5 0,-12 2 17 16,-13 6 6-16,-5 1 17 16,-8 8 19-16,0 1-11 15,0 2-4-15,0 2-13 16,0 2-8-16,0 0-8 16,0 6-16-16,-4 19-5 15,-4 13 4-15,4 11 2 16,4 7 4-16,0 5-5 15,0 7-8-15,-2 2-10 16,-7-1-147-16,-3-6-156 16,4-15-596-16</inkml:trace>
  <inkml:trace contextRef="#ctx0" brushRef="#br0" timeOffset="43888.296">6673 12328 585 0,'0'0'342'16,"0"0"-196"-16,0 0-33 15,0 0-38-15,0 0-50 16,0 0-12-16,-108 99-13 16,64-54-1-16,1-1-45 15,6-3-174-15,10-9-299 16</inkml:trace>
  <inkml:trace contextRef="#ctx0" brushRef="#br0" timeOffset="44300.066">6744 11921 757 0,'0'0'214'15,"0"0"-111"-15,0 0-11 16,0 0 2-16,0 0-47 16,0 0-8-16,8-68-28 15,-8 68-9-15,3 4-4 16,1 15 7-16,3 8-5 16,4 1 15-16,5 5-11 0,6 0 7 15,5 1-10-15,2-1-1 16,4-4 13-16,0 0-10 15,-1-4 2-15,-1 1 5 16,-7-2-7-16,-3-1 12 16,-8-2-8-16,-7 0-7 15,-4-3 13-15,-2-4-12 16,0-2 1-16,-6 0 6 16,-16-2-7-16,-7-1 8 15,-5-5-9-15,3 1-13 16,-2-4-13-16,1-1-37 15,1 0-54-15,2-13-56 0,5-19-193 16</inkml:trace>
  <inkml:trace contextRef="#ctx0" brushRef="#br0" timeOffset="44450.78">6806 11733 388 0,'0'0'192'16,"0"0"-165"-16,123-57 31 15,-74 55 1-15,0 2-58 16,0 0-1-16,-3 20-41 16,-1 11-160-16,-9 9-278 15</inkml:trace>
  <inkml:trace contextRef="#ctx0" brushRef="#br0" timeOffset="44681.525">7627 12184 658 0,'0'0'189'16,"0"0"-144"-16,-83 105 3 15,47-47 4-15,1 9-31 16,-4 8-16-16,6-2-5 15,-1-2-8-15,8-11-89 16,4-16-105-16,4-16-247 0</inkml:trace>
  <inkml:trace contextRef="#ctx0" brushRef="#br0" timeOffset="45111.844">7833 11472 768 0,'0'0'219'16,"0"0"-124"-16,0 0 9 0,0 0-33 15,0 0-36-15,0 0-30 16,0 44 2-16,0 18-7 15,-2 16 8-15,2 5-8 16,0-6 9-16,2-6-9 16,21-11 0-16,6-8 0 15,6-12 5-15,8-10-5 16,1-10 0-16,6-12 1 16,-8-8 4-16,-7 0-5 15,-12-8 5-15,-13-16 12 16,-7-4-12-16,-3-6 15 15,-18-3-5-15,-27 4-12 0,-17 5 2 16,-7 8-5 0,7 6-5-16,12 12-7 0,17 2-55 15,18 3-36-15,10 24-86 16,5 3-131-16,16 3-308 16</inkml:trace>
  <inkml:trace contextRef="#ctx0" brushRef="#br0" timeOffset="45389.265">8571 12014 835 0,'0'0'132'0,"0"0"-74"15,0 0-13-15,0 0-16 16,0 0 3-16,-65 136 7 16,52-83-34-16,1 0 11 15,2-7-16-15,1-8 2 16,5-6-1-16,1-10-1 16,3-2-37-16,0-7-85 15,0-7-135-15,0-6-166 16</inkml:trace>
  <inkml:trace contextRef="#ctx0" brushRef="#br0" timeOffset="45777.362">9007 11476 569 0,'0'0'286'0,"0"0"-222"16,0 0 19-16,0 0-12 15,0 0-18-15,0 0-21 16,27-53-28-16,6 46 0 16,6 5 10-16,3 2-13 0,-2 0 8 15,-7 0-4-15,-8 2-3 16,-7 10 7-16,-7 10-9 15,-3 6 0-15,0 12 11 16,-4 8-4-16,-2 4 25 16,0 2-3-16,1-4-14 15,3-3 8-15,4-7-16 16,-2-6-7-16,3-6 0 16,-4-4 0-16,2-4-34 15,-2-6-68-15,-3-4-96 16,0-8-134-16,-4-2-329 15</inkml:trace>
  <inkml:trace contextRef="#ctx0" brushRef="#br0" timeOffset="45934.941">9112 11837 512 0,'0'0'202'0,"0"0"-102"15,0 0-40-15,163-40-8 16,-99 27-51-16,-1 10 1 15,-5 0-4-15,-9 3-57 16,-11 0-69-16,-9 19-156 16</inkml:trace>
  <inkml:trace contextRef="#ctx0" brushRef="#br0" timeOffset="46151.332">9902 11931 608 0,'0'0'216'16,"0"0"-83"-16,0 0-24 15,0 0-20-15,0 0-22 16,-97 108-30-16,75-65-19 16,2-2-18-16,-1-2 0 15,4-7-22-15,1-4-106 16,5-9-131-16,5-7-214 15</inkml:trace>
  <inkml:trace contextRef="#ctx0" brushRef="#br0" timeOffset="46580.337">10305 11364 621 0,'0'0'265'16,"0"0"-177"-16,0 0 7 16,0 0-9-16,0 0-37 15,0 0-10-15,-110-36-38 16,97 65 1-16,1 15-1 16,4 5 3-16,6 2 0 0,2-1-4 15,4-1 0-15,31-6-7 16,15-5 11-16,8-8-4 15,-5-7 0-15,-8-3-13 16,-18-5 0-16,-19-3-11 16,-8-2 16-16,0 0 7 15,-33 1-3-15,-9-1 4 16,-10-4 3-16,3-6-2 16,5 0 12-16,8 0-6 15,7-6 6-15,7-9 8 16,7-5-15-16,5-5 4 15,10-6-10-15,4-7-5 0,33-9-13 16,18-3-59-16,17-3-89 16,14-6-120-16,10 1-383 15</inkml:trace>
  <inkml:trace contextRef="#ctx0" brushRef="#br0" timeOffset="47141.006">10790 10925 552 0,'0'0'345'16,"0"0"-233"-16,0 0-21 15,0 0-6-15,0 0-30 16,0 0-28-16,24-35-11 16,8 35-16-16,-6 16 0 0,-5 15-4 15,-10 7 2-15,-11 8 0 16,0 4 2-16,-9 1 0 15,-18-2 9-15,0-6-9 16,7-8 0-16,9-5 0 16,9-3-1-16,2-5 1 15,0-3-1-15,20-7 1 16,6-3 6-16,1-8-6 16,2-1 3-16,-2 0 9 15,0 0-11-15,0-12 7 16,-3 1-5-16,-6 2-3 15,-7 5 12-15,-6 3-9 16,-5 1 5-16,0 0 13 0,0 0-10 16,0 0 12-16,0 0-8 15,0 5-13-15,0 15 4 16,0 10-2-16,0 9 1 16,2 7 6-16,0 0-10 15,2 2 11-15,3 6-6 16,2 2-5-16,9 8 11 15,0 3 7-15,1 1-4 16,-3 2 4-16,-3-6-17 16,-5-4 1-16,-4-10-2 15,-4-11 3-15,0-11-6 16,0-11 2-16,-18-6-3 16,-18-9-18-16,-15-2-57 0,-16 0-72 15,-18 0-140-15,-17-10-350 16</inkml:trace>
  <inkml:trace contextRef="#ctx0" brushRef="#br0" timeOffset="48080.659">726 12819 61 0,'0'0'642'0,"0"0"-540"15,0 0-17-15,0 0 38 16,0 0-41-16,0 0-24 16,0-26-38-16,13 30-20 15,21 28 7-15,13 12 12 16,8 15 11-16,3 6-3 16,-5 10-19-16,-8-1 11 0,-2 1-16 15,-8-7-1-15,-6-12 4 16,-9-18-2-16,-4-13-3 15,-10-18-1-15,-2-7 1 16,0 0 12-16,-4 0 24 16,0-18 28-16,4-27 3 15,2-20-50-15,5-22-9 16,1-9-8-16,-6 0 1 16,-4 0 3-16,-2 3-5 15,0 7 0-15,0 11 0 0,0 22 0 16,0 19 0-1,0 22-2-15,0 10-11 0,0 2-38 16,3 9-72-16,13 28-61 16,3 18-95-16,6 6-227 15</inkml:trace>
  <inkml:trace contextRef="#ctx0" brushRef="#br0" timeOffset="48299.791">1390 13030 558 0,'0'0'127'0,"0"0"-23"16,0 0 17-16,0 0-33 0,0 0-64 16,0 0-14-16,172-96-3 15,-83 68-7-15,-1 4-4 16,-9 6-62-16,-19 12-68 15,-25 6-26-15,-26 1-117 16</inkml:trace>
  <inkml:trace contextRef="#ctx0" brushRef="#br0" timeOffset="48470.939">1488 13275 375 0,'0'0'139'0,"0"0"-65"16,0 0 28-16,118-42 45 0,-40 7-11 15,11-5-58 1,5-2-44-16,-6 6-16 0,-7 10-18 16,-21 11-4-16,-15 12-92 15,-21 3-167-15,-20 5-330 16</inkml:trace>
  <inkml:trace contextRef="#ctx0" brushRef="#br0" timeOffset="49534.739">733 15025 446 0,'0'0'217'15,"0"0"-80"-15,0 0-5 16,0 0-12-16,0 0-34 16,0 0-35-16,-12-17-10 0,12 17-29 15,0 23-6-15,0 21 18 16,0 14 11-16,10 8-8 15,5 1-9-15,5-3-5 16,18-8 0-16,7-12-13 16,5-12 1-16,8-10-1 15,-4-8 1-15,-3-14-1 16,7 0 0-16,-2-25-9 16,4-19-8-16,-4-11-49 15,-12-3-31-15,-19 4-29 16,-25 1-60-16,-11 13-5 15,-47 7-195-15</inkml:trace>
  <inkml:trace contextRef="#ctx0" brushRef="#br0" timeOffset="49710.511">594 14971 359 0,'0'0'121'16,"0"0"-6"-16,0 0 23 15,0 0-67-15,0 0-70 16,96-124 11-16,11 71 1 15,4 2 0-15,-3 10-9 16,-19 19-4-16,-33 21-35 16,-25 5-84-16,-29 43-111 15,-4 21-113-15</inkml:trace>
  <inkml:trace contextRef="#ctx0" brushRef="#br0" timeOffset="49849.867">804 15243 142 0,'0'0'172'0,"158"-57"-69"16,-55 17-60-16,6-9-35 15,7 4-8-15,0 1-20 16,-8 2-246-16</inkml:trace>
  <inkml:trace contextRef="#ctx0" brushRef="#br0" timeOffset="50075.495">1708 14891 410 0,'0'0'235'0,"0"0"-190"15,0 0 4-15,0 0-17 16,0 0 9-16,163-73-1 15,-94 44-39-15,-7 6 1 16,-17 11-2-16,-19 12-99 16,-14 0-77-16,-12 23-67 15</inkml:trace>
  <inkml:trace contextRef="#ctx0" brushRef="#br0" timeOffset="50233.667">1773 15097 219 0,'0'0'165'15,"0"0"-64"-15,0 0-3 16,0 0-45-16,0 0 34 16,113-22-25-16,-36-10-41 15,4-12-21-15,-2 4-9 16,-10 3-111-16,-20 2-194 16</inkml:trace>
  <inkml:trace contextRef="#ctx0" brushRef="#br0" timeOffset="50921.436">2475 14233 355 0,'0'0'276'16,"0"0"-131"-16,0 0-2 15,0 0-3-15,0 0-47 16,0 0-41-16,-105-78-17 15,72 78 1-15,-3 22-33 16,3 9 1-16,2 4-4 16,8 5 3-16,9 0-6 15,14-4 2-15,0-4 0 0,10-4-8 16,15-4 8-16,6-5-4 16,0-4 3-1,7-2-2-15,-1-4 4 0,3 4-8 16,-7-3 8-16,-6 2 0 15,-4 6 0-15,-5-6 0 16,-5 7-4-16,-6-5 4 16,-3 5-2-16,-4-1 1 15,0 2 1-15,0-2 6 16,0-10-6-16,0 2 0 16,-9-6 3-16,7-2-2 15,0 0 10-15,0-2-11 16,2 0 0-16,0 0 14 15,0 0-13-15,0 0 4 16,0 0-5-16,0 0-3 0,0 0 2 16,0 0-19-16,2 0 12 15,2 16 3-15,3 13 3 16,4 8 2-16,-2 7 8 16,0 11-3-16,-5 7 5 15,1 6-6-15,0 2 19 16,-3 3 12-16,6-7-24 15,5-4 18-15,12-5-8 16,8-8-4-16,8-6 5 16,3-10-16-16,1-11 2 15,6-6 15-15,1-9-15 16,6-7 9-16,8 0 0 16,5-21-15-16,1-7 10 0,-3-1-12 15,-18 0-15-15,-17 8-26 16,-17-8-54-16,-10 3-59 15,-7-11-168-15,0-7-400 16</inkml:trace>
  <inkml:trace contextRef="#ctx0" brushRef="#br0" timeOffset="52318.236">17795 10824 440 0,'0'0'197'16,"0"0"-57"-16,0 0-15 16,0 0 4-16,0 0-38 15,0 0-29-15,-47-67-13 0,47 70-43 16,0 26-3-16,0 12 22 15,0 13 1-15,0 6-5 16,6 7 5-16,6 0-14 16,1 4 7-16,1-6-19 15,-5-8 4-15,-3-10 2 16,-1-18-5-16,0-12-1 16,-3-9 0-16,-2-8 2 15,0 0 12-15,0 0-7 16,0-25 4-16,0-15 26 15,0-11-36-15,0-16 1 16,0-3 1-16,0-6 0 0,-14 0-1 16,1 2-2-16,-3 11 0 15,7 15-3-15,3 19 5 16,4 19-2-16,2 5 0 16,0 5-13-16,4 5 2 15,21 26-10-15,8 11 21 16,0 10-5-16,-1 6 5 15,-5 5-38-15,-6 5-48 16,-5-3-82-16,-9-2-124 16,-7-9-356-16</inkml:trace>
  <inkml:trace contextRef="#ctx0" brushRef="#br0" timeOffset="53210.537">13802 13036 382 0,'0'0'242'0,"0"0"-134"15,0 0 7-15,0 0-17 16,0 0-37-16,0 0-1 0,-54 38-31 16,46 2 10-16,8 4-6 15,0 2-22-15,8-3 15 16,27-6-18-16,7-9-6 16,4-9 14-16,3-11-16 15,1-8 0-15,-4 0-3 16,-1-14-48-16,-7-17-26 15,-7-5-59-15,-14-1-40 16,-9-6 13-16,-8 5-14 16,-10 2 12-16,-25 8 94 15,-12 6 14-15,-6 2 57 16,-5 6 32-16,2 2 63 16,7 0 40-16,11 2-26 0,14 0-14 15,12 2-26-15,12-2-16 16,0-2-22-16,16 0-31 15,24-6 0-15,10 4 3 16,0 3-3-16,0 10-42 16,-11 1-65-16,-12 1-77 15,-14 22-83-15</inkml:trace>
  <inkml:trace contextRef="#ctx0" brushRef="#br0" timeOffset="53343.542">13894 13128 93 0,'0'0'124'0,"0"0"-110"16,0 0-3-16,140-38-3 15,-75 14-8-15,-3-2-52 16</inkml:trace>
  <inkml:trace contextRef="#ctx0" brushRef="#br0" timeOffset="53614.36">14373 12843 147 0,'0'0'155'0,"0"0"-75"15,0 0 10-15,0 0-18 16,0 0 5-16,0 0 11 16,9 33-9-16,-7-6-17 0,-2 6-20 15,0 1 1-15,-4 4-25 16,-21 1-8-16,-4 4 11 15,4-5-15-15,10-6-1 16,11-8-5-16,4-8-1 16,2-8 0-16,27-4-20 15,13-4-31-15,16 0 28 16,20-19-83-16,11-12-73 16,9-1-282-16</inkml:trace>
  <inkml:trace contextRef="#ctx0" brushRef="#br0" timeOffset="53952.421">15730 12818 744 0,'0'0'142'16,"0"0"-56"-16,0 0 25 16,0 0-40-16,0 0-38 15,0 0 8-15,13 34-24 16,-9-3 31-16,0 4-14 16,6-3-25-16,1-8 6 0,5-2-15 15,1-6 0-15,6-6-5 16,4-4 5-16,6-6-33 15,2 0-25-15,3-14-46 16,-2-11-67-16,-10-6-69 16,-14-4-12-16,-12 2-22 15</inkml:trace>
  <inkml:trace contextRef="#ctx0" brushRef="#br0" timeOffset="54086.271">15839 12695 157 0,'0'0'239'0,"0"0"-84"16,0 0-41-16,0 0-15 15,0 0-21-15,0 0-57 0,-67-106-21 16,107 94-8-16,11 4-34 16,1 8-22-16,-12 0-69 15,-18 15-125-15</inkml:trace>
  <inkml:trace contextRef="#ctx0" brushRef="#br0" timeOffset="54244.277">15739 12887 116 0,'0'0'92'0,"0"0"-76"15,0 0 36-15,0 0-28 0,113-44-20 16,-77 34-4-16,2 0-30 16,-5 2-99-16</inkml:trace>
  <inkml:trace contextRef="#ctx0" brushRef="#br0" timeOffset="54680.761">16121 12681 167 0,'0'0'388'0,"0"0"-270"16,0 0 2-16,0 0-27 15,0 0-39-15,0 0-44 16,39-38-1-16,-20 36 26 0,0 2-21 16,-11 0-4-16,-1 0-1 15,-4 4-6-15,-3 12 1 16,0 6-4-16,0 0 3 16,-12 0 8-16,1 0-9 15,3-6-1-15,5-2-1 16,3-4 1-16,0-2-5 15,0-2-3-15,13-1-2 16,5-4 7-16,4 1 2 16,1 2 0-16,4 0 1 15,0 2 2-15,-4 2 1 16,-2 2-4-16,-5 3 0 0,-5-1-4 16,-7-1 4-16,-4 1-5 15,0 5 2-15,-23-6-3 16,-12 2 4-16,-7-1-75 15,-3-4-38-15,5-1-41 16,7 4-156-16</inkml:trace>
  <inkml:trace contextRef="#ctx0" brushRef="#br0" timeOffset="84436.014">7220 9340 309 0,'0'0'177'16,"0"0"-123"-16,0 0 3 15,0 0-3-15,0 0-19 16,0 0-9-16,21 0-14 15,8 0 17-15,10 0 24 16,13 3-20-16,8-3 8 16,5 0-16-16,4 0-10 0,9 0 8 15,11 0-23 1,16-11 3-16,11 1 0 16,4 2-2-16,0 0-2 0,-7 2 1 15,-3-1 0-15,-8 1-4 16,-4-3 4-16,-9 5 0 15,-6-2 0-15,-4 2 2 16,-6 2-2-16,0 0 0 16,7 2 0-16,7 0 2 15,9 0-2-15,11 0 0 16,4 0 7-16,12 0-4 16,-3 0-3-16,-6 0 4 15,-7 0-3-15,-11 4 7 16,-3 2-8-16,1 2 0 0,9 1 2 15,5-2 1 1,11 0-3-16,5-2 1 0,5-1 0 16,6 0-1-16,-2-2 0 15,3 2 0-15,2-2 5 16,0-2-3-16,-4 0-3 16,-9 0 1-16,-10 0 0 15,-7 0-6-15,-4 0 6 16,1 0 0-16,-1 2-6 15,1 0 6-15,0-2-4 16,2 0-4-16,0 0 0 16,0 0 7-16,-4 0-11 15,-5 0 8-15,-3 0-3 16,1 0 7-16,2 0 0 0,2 0 0 16,1 0 1-16,-1 0-3 15,4-2 2 1,8 0 0-16,6-2-3 0,3-2 5 15,-1-2-3-15,0 0 1 16,-2 0 0-16,-2-2 1 16,-2 2-1-16,-6 0 0 15,0 2 0-15,-2-1 2 16,8 1-2-16,0-3 0 16,-3 3 2-16,-1-2-5 15,-4 1 3-15,6 1 0 0,0-1-3 16,1-1 4-1,-4 0-2-15,0 2 1 0,-6 0 0 16,-1 2-4-16,-6 2 4 16,-5 2 0-16,-4 0 4 15,-4 0-4-15,3 0 0 16,6 2 1-16,6 4 2 16,2-2-3-16,3 0 0 15,2-2 0-15,6-2-2 16,3 0 3-16,2 0-2 15,1 0 1-15,1 0 0 16,-2 0 0-16,5 0 0 16,-3 8 0-16,0 1-1 15,-1-3 1-15,4 0-4 16,9-6-5-16,-1 0 6 0,0 0-4 16,-4 0 6-16,-5 0 1 15,-2 0-2-15,-3 3 3 16,-5 1-1-16,-8 2 0 15,-6-2 1-15,-7 4-1 16,-6 0 0-16,-5 2 0 16,-7 2-4-16,-2 0 4 15,0 1 0-15,3-5 0 16,3-2-9-16,8 3 4 16,-1-5-10-16,1-2 9 15,-7-2-2-15,-7 0 7 16,-5 0 1-16,-4 2 0 0,-2-2 2 15,1 4-2-15,-9 0 0 16,4-2 0-16,2 2-1 16,0-2 2-16,2 2-1 15,4-2 0-15,3 2 0 16,1 0 1-16,1-2-1 16,2 2 0-16,-3 0-3 15,2 0 5-15,-1 2-2 16,-3-2 0-16,1 0 3 15,1 1-5-15,9-2 2 16,9-3 0-16,13 3 2 16,4-3-2-16,6 0 0 0,-4 0-2 15,-7 0 1 1,-1 0-5-16,-1 1 6 0,-5-1 0 16,0 2-2-16,-3-2 2 15,-1 3 0-15,0-3-1 16,-2 0 4-16,-1 1-2 15,-4-1-1-15,-2 0 0 16,-8 0-4-16,-2 0 7 16,-6 0-3-16,-3 0 0 15,1 0 1-15,0 0-4 16,2 0 3-16,5 0 0 16,-1 0-2-16,1 0 2 15,1 0-1-15,-4 0-5 0,-2 0-8 16,5 0 7-1,1 0-14-15,3 0 8 0,2 0 10 16,1 0-5-16,-1 0 6 16,-2 0 2-16,3 0 0 15,-3 0 1-15,0 0-1 16,-5 0 0-16,1 0-1 16,-10 0 3-16,1 0-2 15,-2-4 0-15,-8 1 3 16,6 3-1-16,-4 0-2 15,4 0 0-15,2 0 1 16,2 0-1-16,1 0 0 0,3 0 0 16,2 0 1-1,1 0 0-15,-5-5-1 0,-3 4 0 16,-5-4-2-16,-6 4 6 16,-1-4-4-16,-3 1 5 15,0 2-5-15,-1 0 7 16,4-2-7-16,1 3 0 15,4-4-2-15,-4 1 3 16,-1 1-1-16,-6 1 3 16,-1-1 0-16,-7 1 6 15,-6 1-8-15,-6-2-1 16,-3 1 17-16,-6 1-16 16,1 1 6-16,1 0 0 15,-2-3-6-15,1 3 2 16,-3 0-3-16,4 0 0 0,-6 0 1 15,1-2-1-15,-5 2 0 16,0 0 1-16,0 0 1 16,0 0 8-16,0 0-7 15,0 0 3-15,0 0 8 16,0 0-8-16,0 0-6 16,0 0 10-16,0 0-6 15,0 0 19-15,0 0-17 16,0 0-6-16,0 0 19 15,0 0-18-15,0 0 10 16,0 0 7-16,0 0-3 16,0-2 10-16,0 2-22 15,0 0-2-15,0 0 7 16,0 0-8-16,0 0 0 0,2 0-2 16,-2 0 2-16,0 0-4 15,2 0-1-15,2 0-1 16,5 0 0-16,9 0 1 15,7 0 2-15,4 0-3 16,4 0-16-16,3 0 10 16,-1 0-7-16,8 0 11 15,3 0 0-15,8 0 8 16,4 0-1-16,2 0-1 16,5 0-5-16,-3 0 5 15,5 0-14-15,2 0 16 0,7 0-1 16,6 0 1-1,0 0 0-15,3 0 0 0,-5 0 2 16,-6 0-5-16,-3 0 3 16,-4 0 0-16,2 0-1 15,0 0 1-15,0-2 0 16,-2 0 0-16,-5-2 4 16,1 0-1-16,-5 2-3 15,-2 0 0-15,0 0 10 16,-2 2-7-16,7 0-3 15,4 0 1-15,6 0 0 16,0-5 1-16,3 2-2 0,-7-5 0 16,-3 2 1-1,-3 0-1-15,-5 2 0 16,1 2 1-16,-4 0 1 0,-3 2 9 16,-6 0-11-16,-11 0 0 15,-4 0-4-15,-8 0 4 16,-13 0-4-16,-3 0-5 15,-5 0-23-15,0 0-23 16,-7 0-62-16,-33 0-154 16</inkml:trace>
  <inkml:trace contextRef="#ctx0" brushRef="#br0" timeOffset="86639.698">6258 10432 163 0,'0'0'0'0,"0"0"-4"16,0 0 4-16,0 0 57 0,0 0 26 15,0 0-6-15,0 0-21 16,20 33-8-16,-2-24 14 16,4 0-17-16,11-3 4 15,8-2-11-15,10-2-10 16,5-2 7-16,2 0-30 15,2 0-2-15,0 0 1 16,5 2 5-16,6 0-2 16,14-2 20-16,17 0-3 15,18 0 17-15,19 0-27 16,12 0-13-16,3 0 8 16,6 0 0-16,1 0-9 15,5 0 0-15,15-4 1 16,8-8 26-16,8-8-27 15,5 0 0-15,10-2-2 0,6 0 13 16,14 2-13-16,9 4 2 16,0 4 0-16,-6 6 0 15,-14 4 0-15,-18 2 0 16,-18 0-5-16,-18 0 12 16,-16 4-7-16,-6 0 0 15,3 0 0-15,1-2 2 16,3 0-2-16,-2 0 0 15,2 0-5-15,-7 3 7 16,-2 1-4-16,-12-1 0 16,-8 1 2-16,-5-2-9 15,-2-2 9-15,1-2 0 0,4 0-1 16,11 0 7-16,8 0-11 16,3-2 5-16,-4-6-17 15,-2 2 17-15,-6-1-16 16,-4-4 15-16,-2 3-9 15,-3-3 12-15,-1-1-3 16,1 1 1-16,3-1 0 16,-2-3-1-16,-3 8 1 15,-2 0 0-15,-2 2-5 16,-5 3 10-16,-3 0-5 16,-13 2 0-16,-3 0 0 15,-3 0 5-15,-3 0-5 16,3 0 0-16,-2 0-2 0,0 0 5 15,-2 0-3-15,-1 0 0 16,-3 0 0-16,2 0 2 16,-4 0-2-16,4 0 0 15,0 0-5-15,-2 4 5 16,2 1-1-16,9-3 0 16,1 3 1-16,5-5 0 15,0 0 0-15,-7 0 0 16,-2 0-4-16,1 0 6 15,3-2-2-15,5-6 0 16,3-2 0-16,1 2-3 16,0 2 3-16,2-3 0 0,0 3-6 15,0-1 0 1,-1-1 5-16,-3 2 1 0,-2-2 0 16,2 4 0-16,8-2 0 15,-2 1 0-15,2-1 0 16,-6 0 0-16,-4 2 0 15,0 0-1-15,-6 0 1 16,1 2-6-16,-7 2 4 16,-3 0 2-16,-4 0 0 15,-2 0 1-15,4 0-1 16,-2 0 0-16,8 0 3 16,3 0-2-16,1 0-1 15,5-2 0-15,-1 0-4 0,11 2 5 16,-2 0-2-1,0-2 1-15,2-1-13 0,-6-4 12 16,2-1-9-16,1 1 10 16,6 0-1-16,2 1 3 15,-2-2-2-15,-1 4 3 16,-2-2-3-16,4 5 4 16,-4-2-4-16,2 0 0 15,-2-3 7-15,-1-3-5 16,4 3 3-16,-1-2-4 15,-6-2 2-15,-13-4-6 16,-14-4 3-16,-9-4 0 0,-6 0-1 16,-1 0 1-16,4 4 0 15,0 4 0-15,-1 3 0 16,-7 4-4-16,-5 1 1 16,-15 2-46-16,-8-2-62 15,-16 2-106-15,-11 0-219 16</inkml:trace>
  <inkml:trace contextRef="#ctx0" brushRef="#br0" timeOffset="89167.982">22926 10968 413 0,'0'0'197'0,"0"0"-126"16,0 0 49-16,0 0 25 15,0 0-36-15,0 0-15 16,-20 0-38-16,20 0-21 15,0 0 15-15,0-4-42 16,7-6 3-16,6-1-5 0,3-6-2 16,-3 1 5-1,3 2-9-15,-5 5 0 0,-2 3 2 16,-2 1-2-16,-1 3 0 16,1-2-3-16,-1 2 6 15,4 2-2-15,-4 0-1 16,3 0 0-16,3 0-6 15,-1 16 6-15,1 8 0 16,-4 8-5-16,-2 3 10 16,-1 1 0-16,-3 0-5 15,0-2 0-15,2-1 1 16,1-4-1-16,-3-1-3 16,-2-4 3-16,0-5-13 15,0-7 11-15,0-3-5 16,-7-3 6-16,-6-2-4 0,-9-2 5 15,-1 0 0 1,4-2 5-16,5 0-1 0,10 0 3 16,4 0-7-16,0 0-2 15,0 0-7-15,18 0 1 16,20 0 7-16,20-4-5 16,6-8 6-16,3-6-2 15,-5-2-39-15,-8 0-42 16,-14-2-12-16,-13 1-81 15,-15-2-29-15,-12-4-107 16</inkml:trace>
  <inkml:trace contextRef="#ctx0" brushRef="#br0" timeOffset="89618.079">23125 10551 304 0,'0'0'196'0,"0"0"-107"16,-174-44 8-16,107 44-15 16,0 2-16-16,-2 31 12 15,2 18-36-15,8 19-9 16,3 16 11-16,13 5-31 16,21 6 11-16,20-2-23 15,2 4 6-15,44-8 0 0,21-6-7 16,20-16-9-16,15-17-3 15,9-21-12-15,2-14 24 16,-8-17 1-16,-7 0 5 16,-14-20 53-16,-4-14-20 15,-9-10 7-15,-5-15 24 16,-3-9-25-16,-12-11 10 16,-11 0-19-16,-18 1-14 15,-20 3 36-15,-4 9-40 16,-50 4-12-16,-29 7-6 15,-19 7 0-15,-16 13-2 16,-5 10-11-16,11 9 5 0,15 12 0 16,26 4-21-1,19 0-33-15,23 4-10 0,18 20-89 16,11 11-50-16,7 3-58 16,38 0-351-16</inkml:trace>
  <inkml:trace contextRef="#ctx0" brushRef="#br0" timeOffset="90359.796">24397 10943 84 0,'0'0'477'16,"0"0"-371"-16,-136-3-11 16,114 2 16-16,9 1 2 0,7-2-46 15,6 2-3-15,0 0-27 16,0 0-35-16,29 0 3 16,21 0 0-16,35 0-5 15,33-5 48-15,26-1-36 16,16-3 3-16,-6-4-8 15,-15 3-2-15,-25-2 29 16,-33 4-22-16,-25 0-4 16,-22 4 32-16,-18 2-32 15,-12 0 24-15,-4-2-5 16,0-1-7-16,-6-7 20 16,-26-5-40-16,-13-2-1 15,-8 2-13-15,-4 5 8 16,3 2 5-16,4 4 1 0,17 1 0 15,10 4-2-15,15 0 2 16,8-2 0-16,0 3-6 16,4 0-12-16,27 0 5 15,19 0 8-15,12 10 5 16,7 6 8-16,-2 2-8 16,-9 2 0-16,-9 2 9 15,-11 0 0-15,-7 2-7 16,-9 1 0-16,-6-3 2 15,-9-1 2-15,-7 1-6 16,0 3 0-16,-3 1-4 0,-19-4 4 16,-5 2-21-1,-4-5-42-15,0 2-29 0,2-4-23 16,4 0-97-16,3-3-132 16</inkml:trace>
  <inkml:trace contextRef="#ctx0" brushRef="#br0" timeOffset="90749.942">26342 10674 660 0,'0'0'238'0,"0"0"-176"0,0 0-15 15,0 0 21-15,0 0 3 16,118-30-48-16,-89 30-3 16,-7 2-17-16,-9 18 1 15,-10 8-1-15,-3 8-3 16,-13 4 0-16,-23 0 10 16,-11-1-10-16,1-10 10 15,10-8 1-15,14-10-7 16,15-4 6-16,7-6-10 15,0-1 0-15,0 0 8 16,11 0-2-16,16 3-6 16,8-2 12-16,9-1-10 0,10 0 7 15,4 0-9-15,4-14-33 16,3-7-29-16,-7-2-119 16,-9 2-80-16,-15 0-204 15</inkml:trace>
  <inkml:trace contextRef="#ctx0" brushRef="#br0" timeOffset="91216.206">26665 10225 522 0,'0'0'152'0,"-143"-43"-37"16,72 36 7-16,-5 7 26 15,-4 1-85-15,-2 34-8 16,2 12-10-16,4 20-17 16,9 11 24-16,9 14-33 15,18 6-9-15,20 1 14 16,20-2-22-16,29-4 1 16,42 1-3-16,28-1 0 15,14-5 11-15,3-12-11 16,-2-13 0-16,-6-17 8 15,-5-23-2-15,2-19 2 16,1-4 9-16,2-32 7 16,-4-20 31-16,-8-8-18 15,-16-12 8-15,-17-8 37 0,-14-12-37 16,-13-11-14-16,-24-7-7 16,-12-5-16-16,-35 4 20 15,-46 6-28-15,-29 5-1 16,-22 12-11-16,-8 11 7 15,8 15-2-15,18 22-12 16,23 21-36-16,18 19-13 16,5 19-85-16,9 37-45 15,-1 17-20-15,8 9-155 16</inkml:trace>
  <inkml:trace contextRef="#ctx0" brushRef="#br0" timeOffset="92400.142">23461 12016 552 0,'0'0'178'0,"0"0"-58"16,0 0 48-16,0 0-38 16,0 0-33-16,0 0-15 15,-58-21-25-15,47 21-3 16,-5 4-26-16,-11 26-16 15,-4 14 19-15,-4 15-16 16,-1 9 1-16,5 4 0 16,6 3-13-16,12 2 4 15,8-4-7-15,5-5-3 16,5-8-4-16,27-6-25 16,12-8-29-16,12-7-5 15,13-12-42-15,9-10-41 16,-1-11-101-16,0-6-84 0</inkml:trace>
  <inkml:trace contextRef="#ctx0" brushRef="#br0" timeOffset="92700.964">23891 12297 281 0,'0'0'151'0,"0"0"-7"16,0 0-2-16,0 0-38 0,0 0 17 16,0 0-22-16,-6-39-16 15,6 39-4-15,0 0-26 16,0 0-8-16,0 12-10 16,0 14-24-16,0 8 41 15,8 2-27-15,1 2-19 16,2 1 8-16,-1-4-14 15,-2 3-16-15,-1-1-34 16,-1-3-58-16,4-2-62 16,0-4-123-16,7-4-206 15</inkml:trace>
  <inkml:trace contextRef="#ctx0" brushRef="#br0" timeOffset="92897.482">24341 12633 378 0,'0'0'268'16,"0"0"-169"-16,0 0 10 15,0 0 49-15,0 0-66 16,0 0-18-16,-98 128-55 16,47-90-19-16,-5-1-4 15,5-8-66-15,11-7-107 16,15-6-140-16</inkml:trace>
  <inkml:trace contextRef="#ctx0" brushRef="#br0" timeOffset="93234.482">24537 12286 362 0,'0'0'213'0,"0"0"-181"16,0 0 42-16,0 0 1 15,136-14-30-15,-116 31-3 16,-7 10-8-16,-13 9 16 16,0 6 1-16,-17 4 0 15,-18-2 1-15,-4-3-30 0,1-5 3 16,9-6 4-1,7-6-17-15,11-6 3 0,7-6-15 16,4-4-3-16,6-2-6 16,30-6 2-16,17 0-2 15,18-4 2-15,14-23-75 16,4-8-97-16,-8-5-119 16</inkml:trace>
  <inkml:trace contextRef="#ctx0" brushRef="#br0" timeOffset="93479.096">24856 11947 545 0,'0'0'250'0,"0"0"-112"16,0 0 20-16,0 0-83 15,0 0-45-15,0 0 28 16,71 67 2-16,-24-13 3 15,-3 11-16-15,-1 10-14 16,-12 6 4-16,-16 4-32 16,-15 3-4-16,-6 1-2 15,-36-1-51-15,-18 0-76 16,-10-6-138-16,1-8-370 16</inkml:trace>
  <inkml:trace contextRef="#ctx0" brushRef="#br0" timeOffset="95978.361">24727 11097 164 0,'0'0'202'0,"0"0"-60"16,0 0 8-16,0 0-25 15,0 0 16-15,0 0-17 16,0-24-37-16,0 24-13 15,0 0-25-15,0 0-21 16,0 0 13-16,0 0-32 0,0 0 1 16,0 2-8-16,0 14 3 15,0 8 15-15,0 10 1 16,0 6-11-16,-7 10 32 16,-15 12-25-16,-7 9-1 15,-7 8 4-15,3 4-11 16,4-5 7-16,8-9-16 15,8-17 0-15,7-14 0 16,1-16 0-16,5-12 0 16,0-6 0-16,0-4 3 15,0 0 13-15,-2 0-10 16,-3-2-4-16,-3-16 24 16,-3-11-23-16,-3-3-3 15,-3-1 1-15,-2-4 5 16,1 7-5-16,7 12-1 15,3 6 0-15,3 10-4 0,0 2 4 16,3 0-8-16,0 3-3 16,-2 24-8-16,4 3 14 15,0 6-10-15,0-5-19 16,10-4 31-16,29 0-9 16,7-8 12-16,12-4-3 15,7-8 7-15,-3-7 4 16,1 0-8-16,-5-5 0 15,-3-17 14-15,-8-10-14 16,-9-7 0-16,-14-3 0 16,-10-1-30-16,-14 0-47 0,0 0-58 15,-11 8-76 1,-13 7-41-16,-6 8-104 0</inkml:trace>
  <inkml:trace contextRef="#ctx0" brushRef="#br0" timeOffset="101138.527">23626 12903 445 0,'0'0'217'16,"0"0"-100"-16,0 0-18 15,0 0 17-15,0 0-26 16,0 0-23-16,2-9 4 16,-2 9-49-16,0 0-2 15,0 0 14-15,0 6-33 16,0 24 0-16,0 20 13 15,0 17 19-15,-9 16 9 16,-7 9-29-16,-1 5 0 16,3-5 10-16,3-12-19 15,7-18-4-15,4-15 0 0,0-20 4 16,0-13-10-16,0-8 6 16,0-6 0-16,0 0 19 15,0 0-17-15,-4 0 23 16,-15-10 20-16,-7-12-25 15,-8-10-7-15,-6-5-13 16,5-6 0-16,4 6 3 16,6 14 1-16,9 9-4 15,7 10 3-15,5 4-1 16,2 0-4-16,0 12-20 16,2 17 16-16,0 8-14 15,4-1 17-15,23-6-17 16,6-3 16-16,7-8 4 0,3-7-6 15,5-7 6-15,4-5 0 16,0 0 6-16,0 0-1 16,0-14-5-16,-3-8 0 15,-2-5 4-15,-12-1-9 16,-10 2-19-16,-19 4-38 16,-6 6-12-16,-13 4-91 15,-24 8-64-15,-6 4-91 16</inkml:trace>
  <inkml:trace contextRef="#ctx0" brushRef="#br0" timeOffset="101669.514">22404 14329 601 0,'0'0'216'0,"0"0"-125"15,0 0-10-15,0-121-23 0,0 94 30 16,-6 10-32-1,-9 4-27-15,-3 5 16 0,0 8-37 16,-4 0-8-16,1 0-2 16,0 8-3-16,0 10 0 15,3 6-1-15,10 5 6 16,5 7-11-16,3 3 11 16,3 1-1-16,21-4-1 15,10 5-2-15,1-9-1 16,7 2-1-16,1-6 6 15,-5 3 1-15,-7-6-1 16,-6 2 0-16,-12-2-1 0,-9-1 2 16,-4 0-3-1,0 2 2-15,-33-4 0 0,-14 0-8 16,-13-2-16-16,0-3-16 16,4-11-6-16,12-4-9 15,13-2-12-15,15-2-47 16,11-23-47-16,5-15-18 15,27-20-10-15,25-16-6 16</inkml:trace>
  <inkml:trace contextRef="#ctx0" brushRef="#br0" timeOffset="102765.782">22681 14095 269 0,'0'0'272'15,"0"0"-146"-15,0 0-29 16,0 0-27-16,0 0 3 0,0 0-43 15,5 104 88-15,4-34-43 16,-5 13-28-16,-4 5 8 16,0 0-32-16,0 2-22 15,0-6 6-15,0-15-7 16,0-19-12-16,0-24-42 16,0-22-71-16,0-4 44 15,0-27 59-15,9-20-2 16,-2-18-4-16,-5-8-89 15,-2 8 64-15,-2 7 32 16,-27 18 21-16,-4 13 5 16,-4 10 11-16,4 8 5 0,4 4 28 15,9 2-18-15,9 3 3 16,4-1-9-16,7 1-10 16,0 0 3-16,14-6-18 15,28-3 0-15,25 1 13 16,13-4-9-16,4 1 11 15,-7-2 7-15,-17 1-13 16,-18 6 9-16,-15-2-15 16,-17 6 4-16,-6 2 30 15,-4 0-14-15,0 0 18 16,0 0 0-16,0 0-18 16,-16 0 16-16,-7 2-39 15,-4 16 7-15,1 8-15 0,1 10 8 16,5 8-2-1,5-1 1-15,8 2 2 0,7-6-9 16,0-9 8-16,13-11-19 16,19-12 14-16,3-7-11 15,5 0 15-15,1-12 0 16,-6-16 2-16,-6 2 10 16,-9-5-11-16,-11 0 0 15,-9 3 21-15,0 1-10 16,0 10 1-16,-4 3 10 15,-6 7-2-15,6 7 3 16,2 0-23-16,2 3-16 0,0 25 3 16,0 8 3-1,0 6 10-15,0-8 0 0,0-8 4 16,6-8-10-16,1-6 2 16,-2-10-12-16,-1-2 12 15,5 0-13-15,2 0 17 16,7-2-1-16,9-21 2 15,2 2 10-15,0-8-11 16,-2 12 0-16,-10 5-1 16,-1 6 1-16,-3 6-4 15,3 0 2-15,4 0-6 16,2 14 1-16,3 7 2 16,0 4 5-16,-4-2-7 15,0-2 7-15,-3-11 0 16,-5-3-1-16,-5-7 4 0,2 0 1 15,3-11-4-15,2-16 1 16,1-6 15-16,-1-7-11 16,-5-10-5-16,-4-2 9 15,-4-4-7-15,-2 1 17 16,0 10-8-16,0 1-4 16,-6 11 21-16,-3 11-24 15,2 8 4-15,3 10 8 16,1 4-14-16,3 0-2 15,0 6-7-15,0 36-30 16,0 18 37-16,0 14 0 16,0 2 0-16,0-9-2 0,0-13 0 15,11-12-17-15,3-15-66 16,-1-10-38-16,-1-9 11 16,-8-8-39-16,-2 0 15 15,-2 0-29-15,0-4-30 16</inkml:trace>
  <inkml:trace contextRef="#ctx0" brushRef="#br0" timeOffset="103584.631">23468 14468 153 0,'0'0'152'15,"0"0"-67"-15,0 0-22 16,0 0-14-16,0 0-26 16,0 0 3-16,66-50 24 15,-26 46 13-15,1-5 13 0,-1 0-5 16,0-5-7-1,-2 1-21-15,-9 8 2 0,-9 0-27 16,-14 5-8-16,-4 0-10 16,-2 0 4-16,3 14-4 15,-3 9 26-15,0 4 7 16,0 3 1-16,3-6-33 16,3-2-1-16,1-5 2 15,1-7 3-15,0-2-5 16,-2-3 0-16,1-5-3 15,-3 0-9-15,8 0 10 16,-2 0 2-16,13-3 4 0,1-15-3 16,5-4 4-1,-2 2-5-15,-7 3 0 0,-7 11-5 16,-3 2 5-16,-10 4-2 16,0 0-1-16,4 0-7 15,2 0 7-15,3 0-5 16,3 0-2-16,-4 0 4 15,1 4 6-15,3 2 0 16,-1-1-4-16,1-3 10 16,2 4-13-16,6-2 4 15,-2-4-1-15,5 0-6 16,-2 0 4-16,6 0 6 16,0 0-5-16,6-14 11 15,-4-2-8-15,-2 0 2 16,-6 0 0-16,-11-2 17 0,-8-1-7 15,-2 1 17 1,0 0 24-16,-6 0-31 0,-14 3 24 16,0 4 1-16,2 5-30 15,7 2 24-15,-1 4-32 16,6 0-4-16,-5 2-6 16,-5 25-10-16,3 15 10 15,1 5 1-15,10 6 1 16,2 5-11-16,0 2 12 15,18 8 0-15,3 10 5 16,-2 7 2-16,0 5 7 16,-11 4 4-16,-6 4 7 0,-2 3 24 15,-2 2-18 1,-20 0 10-16,-2-13 3 0,-1-14-22 16,3-15 20-16,7-19-16 15,1-20-25-15,1-10 29 16,-3-10-28-16,-13-2 8 15,-13 0-10-15,-16-14-16 16,-9-18-57-16,-2-21-77 16,7-15-52-16,19-22-101 15,25-21-297-15</inkml:trace>
  <inkml:trace contextRef="#ctx0" brushRef="#br0" timeOffset="103779.077">24168 13880 694 0,'0'0'195'15,"0"0"-106"-15,0 0 7 16,0 0-54-16,0 0-36 16,0 0-6-16,-12-3-42 15,21 22-8-15,13 7-86 16,11-2-109-16,6 2-266 15</inkml:trace>
  <inkml:trace contextRef="#ctx0" brushRef="#br0" timeOffset="105316.887">25018 14269 407 0,'0'0'396'16,"0"0"-245"-16,0 0-44 16,0 0-11-16,0 0-59 15,0 0-23-15,-2-16-14 16,2 29-3-16,0 20 3 15,0 7 2-15,10 0 1 16,0-4 2-16,3-10-5 16,-1-5-13-16,3-11 9 0,6-6-23 15,3-4 23-15,5 0 3 16,5-21 2-16,-5-7 12 16,-2-3-10-16,-4-4-3 15,-5 3 27-15,-7 8-17 16,-6 8 31-16,-5 6 2 15,0 10-9-15,0 0 9 16,0 0-43-16,0 0-10 16,2 0 8-16,12 14-30 15,3 9 28-15,8 8-2 16,2-5 12-16,-5-12-12 16,-5-5 1-16,-3-6-6 15,-7-3 2-15,-1 0 9 0,-4 0 0 16,6-3 8-1,0-16-6-15,1-3 9 0,3 0-11 16,-6 5 0-16,-1 10-4 16,1 3 4-16,6 4-4 15,5 0-6-15,6 0-9 16,8 0 15-16,4 10-45 16,1 0 11-16,4 2 27 15,3-2-18-15,-6-5 12 16,-6-5 9-16,-8 0 8 15,-14 0 3-15,-7 0 0 16,-2-13 1-16,0-11 25 0,0-4-14 16,-18 0 10-1,-6 2-3-15,-10 4-9 0,-1 6 22 16,-2 8-26-16,6 8-8 16,4 0-2-16,12 0 0 15,7 12-9-15,8 11-3 16,0 7-13-16,6-3 15 15,21-1-12-15,9-6 2 16,-1-8 13-16,-2-12-22 16,-1 0 21-16,-6 0 4 15,-3-12 5-15,-8-11 9 16,1-14-7-16,-5-7 4 16,-5-11 27-16,0-4-25 15,-6-4 15-15,0 3 7 16,-6 10-19-16,-7 16 25 0,3 12-20 15,2 12 1-15,6 10 15 16,2 0-32-16,0 2-15 16,0 32-10-16,14 12 17 15,13 15 0-15,4-1 8 16,2-7-13-16,3-8 9 16,-3-11-18-16,1-10 2 15,-8-12-5-15,-1-10-7 16,-5-2 30-16,-4 0-2 15,-3-8 4-15,0-16 17 16,-2-7-16-16,-4-6 5 16,-7-3 5-16,0 0-2 0,0 0 16 15,-20 8-17-15,0 11 0 16,4 11 26-16,5 10-22 16,2 0-12-16,5 4-5 15,0 24-7-15,4 12 1 16,0 7 2-16,13 0 4 15,16-5 0-15,4-7 5 16,-2-14-5-16,-2-8 1 16,0-9-3-16,-2-4 4 15,0 0 3-15,4-8 0 16,3-15 14-16,1-7-11 16,-4-1-1-16,-8 3 6 0,-6-4-7 15,-5 2 21-15,-6 6-21 16,-4 3 3-1,-2 11 37-15,0 10-28 0,0 0 7 16,0 0-20-16,0 0-2 16,0 0-2-16,5 19-25 15,10 8 29-15,5 3 4 16,7 3-3-16,4-3-1 16,0-5 0-16,5 2 1 15,-1-4-3-15,-1-8 2 16,-5-5-18-16,-4-4 13 15,-9-6-50-15,-6 0-28 16,-5-6-43-16,-5-19-128 0,0-4-238 16</inkml:trace>
  <inkml:trace contextRef="#ctx0" brushRef="#br0" timeOffset="105496.36">26670 13844 201 0,'0'0'369'15,"0"0"-218"-15,0 0-36 16,0 0-63-16,0 0-34 16,0 0-3-16,-69 136 15 15,42-72-7-15,2-3-20 16,3-7-6-16,2-5-8 0,0-12-149 16,-5-7-230-1</inkml:trace>
  <inkml:trace contextRef="#ctx0" brushRef="#br0" timeOffset="105976.158">24771 14043 426 0,'0'0'164'0,"0"0"-61"16,0 0 8-16,0 0-42 16,0 0 10-16,0 0-40 15,-89-41-24-15,89 41-15 16,0 9-3-16,0 1 1 16,16 2-2-16,11-1 4 15,6 0 35-15,2-5-7 0,-3-6 2 16,-10 0 2-16,-11 0-8 15,-7 0 18-15,-4-14-10 16,0-6-5-16,-23-5-27 16,-16 6-22-16,-5 7-108 15,-1 7-74-15,7 5-101 16,9 0-236-16</inkml:trace>
  <inkml:trace contextRef="#ctx0" brushRef="#br0" timeOffset="107268.611">24749 12749 531 0,'0'0'218'16,"0"0"-114"-16,0 0 33 15,0 0 2-15,0 0-75 16,0 0-19-16,0 0-35 0,-14-6-7 16,17 8-6-16,17 18-5 15,7 6 8-15,13 2 15 16,15-4-12-16,21-2-3 16,29-8 2-16,20-10 1 15,10-4 2-15,2 0-5 16,-10-1 0-16,-17-13 1 15,-11-4 1-15,-15-7-2 16,-17-3 3-16,-9-4-3 16,-9-4 18-16,-5-2-15 15,-5-2 7-15,-6 5 20 16,-13 10-8-16,-11 5-1 0,-6 8 16 16,-3 4-5-16,0-2 3 15,-5 2-32-15,-4 2 0 16,2 0 16-16,5 4-18 15,2-1-1-15,0 3 0 16,0-1 4-16,0 1-10 16,0 0 6-16,-4-3 0 15,-5-1-1-15,-5 0 1 16,-3 1-1-16,-1 0-1 16,-1 3 2-16,2 0-3 15,5 0 3-15,2 0 0 16,-1 0-2-16,-7 0 2 15,-9 0-1-15,-7 17-7 0,-1 2-8 16,2 4 12-16,12-5-24 16,10-6-8-16,9-2 6 15,2-6-29-15,0-2 31 16,5-2 19-16,13 0 9 16,-1 0 5-16,6-20-1 15,1-4 3-15,0-2 31 16,1-4-30-16,2 2 16 15,2 1-12-15,4 6-11 16,7 4 6-16,-2 11-7 16,0 6-1-16,-5 0-10 15,-4 23 8-15,-4 8 3 16,-10 9-1-16,-8 3 4 16,-7-3-4-16,0 0 1 15,-9-6-88-15,-2 0-62 0,0-4-217 16</inkml:trace>
  <inkml:trace contextRef="#ctx0" brushRef="#br0" timeOffset="107942.555">26946 12079 402 0,'0'0'410'0,"0"0"-283"16,0 0 7-16,0 0-34 15,0 0-37-15,0 0-28 16,-29-54-24-16,29 60-8 15,0 22-3-15,0 13 0 16,0 15 38-16,0-3-29 16,0 0 1-16,18-9-3 15,8-11-4-15,13-10-1 16,5-8-2-16,7-11-15 16,-2-4 11-16,-11 0-32 15,-9-3-56-15,-16-19-28 16,-6-10-55-16,-7-8 2 15,0-5-65-15,0-3-6 0,-11 4 210 16,-14 9 34 0,-6 2 77-16,-11 6 21 0,-7 3 42 15,-5 2-48-15,1 3-25 16,4 3-2-16,11 0 19 16,13 4-42-16,17 0-5 15,8-3-32-15,0 0-5 16,33-5-9-16,16 0-26 15,13 2-34-15,2 9 15 16,2 8-45-16,-11 1-93 16,-12 6-126-16</inkml:trace>
  <inkml:trace contextRef="#ctx0" brushRef="#br0" timeOffset="109690.564">27004 12291 252 0,'0'0'93'16,"0"0"25"-16,0 0 16 15,149-8-46-15,-96-11-16 16,-1-1 4-16,-10-2-37 16,-8-3 16-16,-10 6 26 15,-13 3-23-15,-4 4 14 16,-7 3-10-16,0 5-24 0,0 4 20 15,0 0-44 1,0 0-3-16,0 0-11 0,0 0-20 16,0 15 3-16,0 9-2 15,0 3 19-15,2-4-2 16,7-9 2-16,-3-4-16 16,2-7 11-16,0 0-9 15,1-3 11-15,5 0-10 16,1 0 13-16,3-15 22 15,2 0-22-15,0-3 0 16,-4 4 5-16,-3 4-3 16,-7 2 9-16,1 5-11 15,2 2 0-15,9-2-14 16,9 3 14-16,8 0-4 16,4 0-1-16,1 0-8 15,2 0 12-15,-5 4-15 0,0 1-12 16,-10-3 24-16,-8-2-13 15,-7 0 9-15,-8 0 3 16,-2 0 10-16,-2-4 7 16,0-14-12-16,0-4 4 15,0-2 23-15,-9-1-26 16,-7 3 10-16,-4 6 13 16,-4 8-24-16,2 4 9 15,4 4-9-15,0 0-15 16,9 9 4-16,9 16 4 15,0 4-15-15,7 0 11 0,19-5-18 16,8-4 16 0,0-7-6-16,-1-9-18 0,-6-4 36 15,-6 0-14-15,-7-6 15 16,-5-19 22-16,-5-11-13 16,-4-12 27-16,0-4 5 15,0-9-14-15,-17-2 21 16,-3 3-30-16,-5 5 4 15,5 14 28-15,2 10-36 16,4 13 24-16,8 11-26 16,2 7-9-16,4 0 4 15,0 0-7-15,0 21-27 16,0 28 13-16,22 15 14 16,7 10-1-16,2-3 1 0,1-6 0 15,1-7-11-15,-2-11 11 16,0-17-23-16,-4-12 8 15,-8-11-24-15,-2-7 39 16,-4 0 0-16,3-15 2 16,1-17 27-16,1-12-23 15,-2-4 3-15,-5 2 19 16,-7 5-23-16,-2 11 11 16,-2 14 0-16,0 11-11 15,0 5 23-15,0 0-28 16,5 0-21-16,7 5 11 0,7 19-29 15,8 4 38 1,2 0 1-16,0-2-18 0,-2-4 18 16,0-5-27-16,-6-8 1 15,-5-4 25-15,-5-5-28 16,-4 0 29-16,0 0 5 16,2-16-2-16,-1-9 27 15,2 0-26-15,-4 2 5 16,1 6 3-16,-1 4-4 15,-4 9-9-15,4 4 1 16,0 0-11-16,3 0 6 16,2 0-8-16,2 0 6 15,-2 10-2-15,1 1-11 16,-3 0 13-16,-3-3-27 16,-2-4-19-16,-1-4 36 0,-3 0 1 15,4 0 16-15,3-2 30 16,4-16-28-16,2-2 3 15,5 0-5-15,-5 6 2 16,3 3 3-16,-1 2-5 16,2 7-4-16,5 2-5 15,2 0-2-15,5 6 7 16,-2 10-13-16,-3 0-52 16,1-2 14-16,-2-3 0 15,-6-5 18-15,-3-2 36 16,-10-4-7-16,-2 0 8 15,0-1 28-15,1-19 34 16,-3-9-26-16,0 2 0 16,0 0-15-16,-5 6 23 0,-13 7-26 15,3 5 0-15,3 9-18 16,6 0-15-16,4 3-1 16,2 17-56-16,0 1-5 15,0 2 32-15,6-9-12 16,8-4 35-16,-1-7 10 15,-1-3 11-15,-4 0 1 16,-1 0 0-16,-3 0 16 16,-2-7 70-16,-2 0-28 15,0 0 23-15,0 5-27 16,0 2-28-16,0 0-26 0,-6 10-11 16,-7 28 3-1,-1 23-4-15,7 18 12 0,7 12 0 16,0 7 0-16,0 0 7 15,0 0-10-15,0-1 3 16,0-7 0-16,0-6 4 16,0-12 3-16,0-14-5 15,0-15 15-15,0-18-4 16,-8-13 24-16,-21-12-5 16,-18 0 44-16,-18 0-38 15,-10-21-38-15,-6-3-4 16,10-5-23-16,15 0-25 15,27-6 19-15,23-5-54 16,6-8-63-16,33-10-104 0,21-12-329 16</inkml:trace>
  <inkml:trace contextRef="#ctx0" brushRef="#br0" timeOffset="110050.337">28230 11526 546 0,'0'0'120'0,"0"0"3"16,0 0-47-16,0 0-13 15,0 0-48-15,0 0-15 16,-25-16-4-16,23 30-17 15,2 6 14-15,0 0 6 16,0-4-13-16,24-2 10 16,10-7 4-16,3-7 9 15,-3 0 16-15,-7-8 2 16,-12-19 32-16,-11-2 14 16,-4-7-19-16,0 3-33 15,0 5-21-15,-15 6-11 16,-1 10-39-16,5 3-91 15,7 9-30-15,4 9-39 0,15 22-241 16</inkml:trace>
  <inkml:trace contextRef="#ctx0" brushRef="#br0" timeOffset="111616.085">29414 11853 529 0,'0'0'304'0,"0"0"-166"15,0 0 21-15,-29-106-62 0,19 92 3 16,1 7-55-16,4 6-2 16,5 1-26-16,0 0-12 15,0 0-10-15,0 3-13 16,0 23 0-16,14 7 13 15,3 2 5-15,1 2 0 16,2-11 0-16,0-6-9 16,-2-6 7-16,-3-8-27 15,-1-6 18-15,-3 0 6 16,1 0 10-16,1-14-5 16,2-10 4-16,-1-4 2 15,-4-3 1-15,0 1-7 16,-1 3 0-16,-1 4 4 15,-1 9-4-15,0 6 0 16,0 8-3-16,-1 0-9 0,5 0 8 16,5 8-11-16,1 12 5 15,-1 4 3-15,-1 1 7 16,2-6 0-16,-11-2-3 16,0-7 6-16,0-6-10 15,-2-2-2-15,0-2 5 16,-1 0 1-16,7 0 6 15,4-8 0-15,4-13 4 16,0 0-3-16,-1 3 3 16,-1 3-7-16,-5 5 0 15,-1 6-10-15,0 4 10 16,1 0-10-16,9 0 7 16,5 3-12-16,6 12 12 0,9 6-15 15,7-2-15-15,0-1 29 16,0-3-35-16,-9-9 17 15,-12-4 22-15,-10-2 0 16,-5 0 10-16,-4-12-5 16,-1-21 3-16,-1-8 28 15,-5-8-22-15,0-2 2 16,-11 2 4-16,-14 5-3 16,-4 9 3-16,-2 10-9 15,4 10-7-15,4 9-5 16,4 6 1-16,3 6-12 15,3 28 3-15,7 12-2 0,6 5 7 16,0-4-11-16,15-7-13 16,14-8 23-16,0-13-23 15,-5-8 14-15,-6-10 12 16,-4-1 2-16,-4-13 10 16,2-21-3-16,-8-13-5 15,-1-10 30-15,-3-6-15 16,0-1 3-16,-12 5 25 15,-1 8-22-15,-3 11 10 16,5 9-22-16,0 13-10 16,2 7 30-16,4 7-27 15,1 4 1-15,4 0-5 16,0 0-11-16,0 11 1 16,9 23-25-16,15 21 35 0,8 9-3 15,1 6 3-15,3-3-11 16,0-7 5-16,-1-17-27 15,-3-8 15-15,-3-18-18 16,-5-7 17-16,-2-10 14 16,3 0 7-16,-3-18-2 15,-7-14 12-15,-3-4-9 16,-12-5 9-16,0-1-12 16,-4 0 2-16,-19 9-10 15,1 12 11-15,1 6-3 16,10 9 7-16,5 6-7 15,4 0 0-15,2 8-21 16,-2 26-3-16,2 14 21 0,0 2 3 16,10-4-4-16,15-8 2 15,4-9 2-15,2-11-8 16,-2-8 5-16,0-10 3 16,-7 0-2-16,0-2 5 15,-3-23-3-15,-11-3 19 16,-3-3-17-16,-5-3 25 15,0 1-11-15,-5 5-4 16,-5 10 30-16,5 11-30 16,2 7-3-16,3 0-9 15,0 0-9-15,0 19-4 16,20 9 2-16,7 6 11 16,5-4 4-16,5 2-4 0,10-8-1 15,6-1-5-15,7-7-21 16,3-8 1-16,-3-8-5 15,-2 0-19-15,-9-10 25 16,-13-20-59-16,-14-7 1 16,-15-4 13-16,-7-8-7 15,-7 5 18-15,-15 6-3 16,2 15 55-16,4 6 7 16,12 11 74-16,4 4 3 15,0 2-20-15,0 0-36 16,0 0 11-16,0 4-27 15,0 22 1-15,0 10 32 0,7 10-9 16,6 2-19-16,3 0 3 16,-3 1-7-16,0-5-11 15,-6 0 5-15,-3-4-57 16,-2-4-61-16,-2-10-97 16,0-6-123-16</inkml:trace>
  <inkml:trace contextRef="#ctx0" brushRef="#br0" timeOffset="111811.681">31143 11456 402 0,'0'0'145'0,"0"0"-92"15,0 0-8-15,0 0-23 16,0 0-15-16,0 0-14 15,0-34-64-15,0 49-84 16,0 4 16-16,0 1-139 16</inkml:trace>
  <inkml:trace contextRef="#ctx0" brushRef="#br0" timeOffset="112060.172">31143 11456 302 0,'63'-5'233'16,"-63"-2"-158"-16,0 0 27 0,0 2 50 16,0 3-14-16,0 2-54 15,-11 0-20-15,-18 7-58 16,-15 26-4-16,-12 23 23 16,-7 12-23-16,3 12 5 15,2 8-1-15,9-3-1 16,11-7-5-16,13-10 0 15,15-14-60-15,5-10-41 16,5-13-108-16,0-16-106 16</inkml:trace>
  <inkml:trace contextRef="#ctx0" brushRef="#br0" timeOffset="112681.643">29410 11283 413 0,'0'0'187'0,"0"0"-94"0,0 0 25 15,0 0-51-15,0 0-34 16,-120-26-12-16,109 26-21 15,3 14-8-15,8 11 6 16,0-2 4-16,27 1 0 16,18-3 2-16,4-9-4 15,2-6 34-15,-13-6 10 16,-13 0 12-16,-11 0 10 16,-12-17-12-16,-2-6 7 15,-2-7-61-15,-33 1-20 16,-13 5-18-16,-10 6-92 0,4 14 12 15,6 4-35 1,14 8-86-16,14 22-177 16</inkml:trace>
  <inkml:trace contextRef="#ctx0" brushRef="#br0" timeOffset="113505.099">30626 11534 269 0,'0'0'179'0,"0"0"-109"15,0 0 9-15,0 0 12 16,0 0-10-16,0 0-37 16,-13-14-17-16,13 14-2 15,0 0-8-15,9 0 8 16,18 14-19-16,18 24 8 16,19 12 27-16,23 15 22 15,24-4-30-15,16-4-11 16,-2-7-19-16,-16-14 3 0,-24-8-6 15,-32-6 0 1,-22-10 5-16,-13-3-4 0,-13-6-1 16,-5-3 15-16,0 1-11 15,0-1 15-15,0 0-19 16,-2 0-10-16,-17 0-28 16,2 0-101-16,6 0-97 15,11 0-214-15</inkml:trace>
  <inkml:trace contextRef="#ctx0" brushRef="#br0" timeOffset="113654.696">31905 11743 607 0,'0'0'227'0,"0"0"-227"16,0 0-165-16,0 0-160 15</inkml:trace>
  <inkml:trace contextRef="#ctx0" brushRef="#br0" timeOffset="141676.402">3277 14101 677 0,'0'0'201'0,"0"0"-32"0,0 0-46 16,0 0-21-16,0 0-21 15,0 0-19-15,0 0-20 16,-40-24-24-16,40 24 10 15,0 0-20-15,-5 20-4 16,-5 20 13-16,-4 16-9 16,3 12 7-16,4 8-2 15,7 2-9-15,0 4 12 16,9 5-16-16,22 1 0 16,13-2 0-16,12-7 0 15,9-15-15-15,7-16-50 16,-3-22-42-16,-9-16-39 15,-12-10-105-15,-11 0-52 16,-11-26-91-16</inkml:trace>
  <inkml:trace contextRef="#ctx0" brushRef="#br0" timeOffset="141938.144">3596 14241 514 0,'0'0'302'0,"0"0"-141"16,0 0-35-16,0 0-23 16,0 0-29-16,0 0-28 15,-7-36-19-15,16 50-26 16,18 14 8-16,6 10 13 16,5 9 2-16,-3 0 0 0,-1 1-17 15,-3-3-5 1,0-1-3-16,-4-7 1 0,0-1-62 15,-7-9-51-15,-3-7-105 16,0-12-131-16,-5-2-153 16</inkml:trace>
  <inkml:trace contextRef="#ctx0" brushRef="#br0" timeOffset="142170.715">4041 14480 292 0,'0'0'210'16,"0"0"-81"-16,0 0-23 15,0 0-48-15,0 0 2 16,0 0-23-16,31 94 46 16,-31-48-36-16,0 2-32 15,0 2-6-15,0-10-9 16,-6-5-20-16,-5-13-154 15,1-8-164-15,4-10-176 16</inkml:trace>
  <inkml:trace contextRef="#ctx0" brushRef="#br0" timeOffset="142486.696">4188 14133 447 0,'0'0'125'0,"0"0"-63"15,0 0-10-15,0 0-15 16,0 0-10-16,119-24-1 16,-109 43-18-16,-1 6 8 15,-4 0 4-15,-5 8-3 16,0 1 17-16,0 0-15 15,0-2-10-15,0-6-1 16,0-8-7-16,5-5 0 16,14-8-1-16,20-5-20 0,11 0-9 15,22-18 6-15,12-22 4 16,5-11-73-16,1-12-161 16</inkml:trace>
  <inkml:trace contextRef="#ctx0" brushRef="#br0" timeOffset="142758.194">4670 13708 18 0,'0'0'610'16,"0"0"-440"-16,0 0-18 16,0 0-3-16,0 0-63 0,0 0-46 15,46-39-10 1,35 52 3-16,12 8 9 0,5 12-6 15,-6 7-17-15,-15 8 5 16,-15 11-13-16,-17 4-4 16,-16 12 7-16,-20-1-13 15,-9 3-2-15,-11 4-1 16,-24-2-45-16,-8-8-35 16,-3-2-60-16,-2-13-166 15,11-10-214-15</inkml:trace>
  <inkml:trace contextRef="#ctx0" brushRef="#br0" timeOffset="143361.679">5772 13409 356 0,'0'0'217'0,"0"0"-46"0,0 0-27 15,0 0-6-15,0 0-42 16,0 0-36-16,-42-22-6 16,38 60-40-16,-5 18 15 15,4 18 30-15,5 15-22 16,0 3 1-16,7 5-9 15,22-2-12-15,5-1 1 16,5-1-16-16,3-5 1 16,10-8-3-16,4-11-1 15,13-13-20-15,13-15-61 16,6-14-58-16,-2-21-138 16,-8-6-195-16</inkml:trace>
  <inkml:trace contextRef="#ctx0" brushRef="#br0" timeOffset="143849.404">6455 13727 528 0,'0'0'264'16,"0"0"-167"-16,0 0 30 16,0 0-5-16,0 0-40 15,0 0-25-15,33-108-32 16,13 91-7-16,6 4 12 15,-2 10-21-15,-4 3-8 16,-11 0-1-16,-12 25 0 16,-11 11 0-16,-12 16-4 15,0 9 4-15,-15 3 6 16,-14-8-6-16,3-9 0 16,7-17 2-16,8-10-2 15,11-7 0-15,0-5-15 0,11-4-15 16,20-4 14-16,10 0-4 15,10 0 0-15,7-18-7 16,2-2-28-16,-4 0-41 16,-9 3-69-16,-11 2 6 15,-9 7 15-15,-12-5-47 16,-2 6-67-16</inkml:trace>
  <inkml:trace contextRef="#ctx0" brushRef="#br0" timeOffset="144031.071">7122 13824 210 0,'0'0'297'0,"0"0"-120"16,0 0-42 0,0 0-39-16,0 0-37 0,0 0-14 15,0 32-2-15,0 6 14 16,0 2-13-16,-6 9-23 16,-12 1-2-16,-6 0-19 15,-9 0 0-15,-6-5-28 16,3-7-169-16,7-7-184 15</inkml:trace>
  <inkml:trace contextRef="#ctx0" brushRef="#br0" timeOffset="144473.625">7280 13481 576 0,'0'0'240'0,"0"0"-87"16,0 0-24-16,0 0-50 15,0 0-23-15,0 0-3 16,0-4-24-16,0 4-11 16,0 4-18-16,6 18 4 15,0 6 6-15,5 6 5 16,3 1-5-16,1-3 11 15,8-2-9-15,-4-2 8 16,4-4-6-16,-3-2-11 16,-1-2 9-16,0-2-12 0,-1-1 1 15,-1 2 2-15,-3-1-2 16,-1 4-1-16,-4 0 0 16,-2 0 0-16,-7-2-3 15,0-4 0-15,0-2-10 16,-14-4-10-16,-17-2-24 15,-9-2-24-15,-5-3-38 16,3-3 13-16,9 0 17 16,8 0-37-16,10-9-33 15,3-9 2-15,10-12-19 16,2-7-11-16</inkml:trace>
  <inkml:trace contextRef="#ctx0" brushRef="#br0" timeOffset="144616.608">7288 13552 148 0,'0'0'286'0,"0"0"-180"16,0 0 32-16,0 0-14 16,31-105-38-16,7 85-35 15,6 1-51-15,5 2-8 16,-5-2-60-16,-10 6-115 16,-12 3-247-16</inkml:trace>
  <inkml:trace contextRef="#ctx0" brushRef="#br0" timeOffset="144886.089">7586 12978 502 0,'0'0'266'0,"0"0"-119"15,0 0-3-15,0 0-54 16,0 0-43-16,0 0-11 15,112 66 12-15,-54-4-5 16,2 15-15-16,-4 9-12 16,-10 6 6-16,-13-2-20 15,-21-6-1-15,-12-4-1 16,-12-5-12-16,-36-5-42 16,-10-4-68-16,-7-14-85 0,7-8-37 15,9-16-379 1</inkml:trace>
  <inkml:trace contextRef="#ctx0" brushRef="#br0" timeOffset="145440.645">8223 12769 788 0,'0'0'210'0,"0"0"-103"16,0 0-25-16,0 0-11 16,0 0-14-16,0 0-34 15,-40 110 19-15,40-7 4 16,5 15 0-16,15 7-2 16,6-1-19-16,7-4-9 15,10-14-5-15,4-13-9 16,11-12-4-16,2-14-1 15,7-15-64-15,0-20-35 16,-4-18-75-16,-3-14-153 16,-5-4-157-16</inkml:trace>
  <inkml:trace contextRef="#ctx0" brushRef="#br0" timeOffset="145777.489">8845 13068 193 0,'0'0'308'0,"0"0"-192"16,0 0 16-16,0 0-17 16,0 0-21-16,0 0-31 0,118-54-26 15,-76 54-6-15,-3 0-19 16,-10 16-6-16,-14 18 7 15,-11 10-13-15,-4 14 6 16,-6 6 6-16,-28 0-3 16,-3-3 2-16,1-17-8 15,11-12-2-15,11-14 7 16,14-9-8-16,0-8-9 16,34-1-3-16,17 0-20 15,16-18-31-15,7-20-58 16,1-8-106-16,-8-4-244 15</inkml:trace>
  <inkml:trace contextRef="#ctx0" brushRef="#br0" timeOffset="145950.935">9449 13140 187 0,'0'0'220'0,"0"0"-46"16,0 0-31-16,0 0-49 16,0 0-49-16,0 0 24 15,-45 88 24-15,23-32-18 16,-2 1-10-16,1 1-28 15,3-12-25-15,7-6-12 16,4-10-15-16,5-12-123 16,4-4-207-16,0-12-217 15</inkml:trace>
  <inkml:trace contextRef="#ctx0" brushRef="#br0" timeOffset="146288.704">9616 12952 701 0,'0'0'161'16,"0"0"-9"-16,0 0-26 15,0 0-62-15,0 0-26 16,0 0-13-16,-36 64-11 16,25-8 23-16,9 8-17 15,2 3-20-15,9-5 12 16,22-11-12-16,9-10 0 15,9-17 2-15,9-12-1 16,5-8 7-16,1-4-3 16,-8-6-4-16,-18-13 22 0,-16 2 5 15,-22-4 1-15,0-2 9 16,-27-5-27-16,-22-4-11 16,-18 3-3-16,-8 1-33 15,5 6-11-15,17-2-32 16,27-4-53-16,26-6-49 15,21-12-227-15</inkml:trace>
  <inkml:trace contextRef="#ctx0" brushRef="#br0" timeOffset="146505.679">9999 12477 699 0,'0'0'199'0,"0"0"-13"16,0 0-26-16,0 0-64 15,0 0-40-15,0 0-26 16,84 92 16-16,3-24 17 16,5 6-33-16,-3 2-16 15,-6 9-4-15,-8 7-10 16,-10 12-8-16,-18 14-36 16,-27 7-70-16,-20 5-109 15,-38 2-223-15</inkml:trace>
  <inkml:trace contextRef="#ctx0" brushRef="#br0" timeOffset="147089.831">3943 16124 285 0,'0'0'99'16,"0"0"12"-16,0 0-5 16,0 0-5-16,0 0-14 15,0 0-5-15,18-8-44 16,56-10 20-16,37-10 12 16,45-12-27-16,29-13-25 15,33-6 6-15,34-7-13 16,29-9 0-16,39-7 16 15,35-12-8-15,15-3-5 16,12-3-12-16,11 2 0 16,1 1 7-16,1 3 5 0,-6 4 0 15,-9-4-3-15,-20 0-8 16,-18 5 8-16,-28 9-11 16,-36 14 3-16,-39 16-2 15,-52 6-1-15,-49 16 0 16,-49 12 0-16,-45 7 1 15,-26 9-2-15,-18 0-6 16,0 0-13-16,-4 0-6 16,-14 0-58-16,0 0-73 15,2 0-62-15,1 7-106 16</inkml:trace>
  <inkml:trace contextRef="#ctx0" brushRef="#br0" timeOffset="147930.095">10694 13749 614 0,'0'0'238'16,"0"0"-175"-16,0 0-8 0,0 0 2 16,0 0-8-1,139-53-14-15,-91 75-19 0,-1 9 1 16,-9 11-14-16,-9 6-3 15,-18 3 8-15,-9 3-7 16,-2-1 4-16,-11-3-1 16,-14-4-3-16,2-8 6 15,7-8-7-15,11-6 1 16,5-6-4-16,7-7 3 16,24-6 0-16,9-5 1 15,11 0 4-15,7 0 37 16,-4-10-5-16,-3-4-11 15,-10 2-1-15,-16 6-6 16,-9 0 9-16,-11 6 1 16,-5 0-7-16,0 0 5 0,0 0-17 15,0 1-3-15,-7 20 9 16,-9 11 2-16,1 18 6 16,-1 14 7-16,3 15-1 15,7 6 21-15,6 14-4 16,0 3-25-16,8 5 7 15,23 4-4-15,5-4-13 16,7-3 2-16,-3 3-2 16,0-6 7-16,-9-2-10 15,-4-9-6-15,-17-5 16 0,-10-5-17 16,-4-9-1 0,-44-4 0-16,-22-13-1 0,-14-14-20 15,-14-18-38-15,-9-17-32 16,-7-5-6-16,1-23-21 15,1-27-51-15,12-16-60 16,17-22-176-16</inkml:trace>
  <inkml:trace contextRef="#ctx0" brushRef="#br0" timeOffset="192577.001">13018 15993 26 0,'0'0'0'0,"0"0"-17"15</inkml:trace>
  <inkml:trace contextRef="#ctx0" brushRef="#br0" timeOffset="192981.205">12978 15833 53 0,'7'-17'77'0,"-3"5"-7"16,1 1-12-16,-3 3 15 15,-2 4-17-15,0 4 4 16,0 0 4-16,0 0-16 15,0 12-1-15,-2 24-11 16,-19 18 10-16,-10 26 18 16,-9 23-30-16,-11 31-3 15,-14 40 5-15,-18 35-11 16,-19 30 4-16,-16 19-5 0,-11-9-4 16,0-24 10-16,17-43-4 15,23-51 28-15,32-51 18 16,30-36-47-16,15-23-20 15,12-16-5-15,0-5-40 16,12 0-1-16,10-13-25 16,0-32-8-16,7-13 33 15,0-26-52-15,11-10-35 16,5-5-72-16,-1 11-124 16</inkml:trace>
  <inkml:trace contextRef="#ctx0" brushRef="#br0" timeOffset="194542.324">13031 15659 50 0,'0'0'62'0,"0"0"-38"16,0 0-22-16,0 0 14 15,0 0 24-15,0 0 16 16,5-66 1-16,-5 70 5 16,0 14-4-16,0 0 0 15,2-4-22-15,10 1-10 16,9 4-8-16,18 1-7 16,19 2 10-16,24 4 14 15,25 0-4-15,22 5-6 0,25 5-2 16,22-1-9-1,24 3 6-15,25 2-12 16,14-2 1-16,16 5 6 0,11 0-11 16,2-2 3-16,2-5 1 15,-10-6-7-15,-7-6 6 16,-5-4-7-16,-5 0 0 16,-5 1 1-16,-15-4 0 15,-16 7-1-15,-19 2 0 16,-24 1 0-16,-17 1 5 15,-18-3-4-15,-19 2-1 16,-14-10 24-16,-14 6 2 16,-11-4 11-16,-10-6 1 15,-10 5-11-15,-9 1 3 16,-4-6-18-16,-5 7-3 0,-6-2 16 16,-4 0-22-16,-10-4 1 15,-2-9-4-15,-9-5 0 16,-2 0 6-16,0 0-6 15,0 0 0-15,0 0 17 16,0 0-14-16,0 0 2 16,0 0-2-16,3 0-1 15,1 0-1-15,2 0-1 16,-1 0 0-16,-1 0 2 16,-4 0-2-16,0 0 0 15,0 0 0-15,0 0 0 16,0 0 0-16,0 0 0 15,0 0 0-15,0 0 12 0,2 0-11 16,10 0 1-16,3 0 1 16,10 4-2-16,-3 1 9 15,3-1-10-15,-3 0 0 16,-4 0-3-16,0 2 3 16,-3-6-3-16,1 4 1 15,-1 0 2-15,4 0-2 16,2 1 2-16,2 1 0 15,4-2 6-15,2-4-4 16,4 0-2-16,0 0 0 16,-2 0 4-16,1 0-5 15,-8 0 1-15,-6 0 0 16,-7 0-5-16,-4 0 5 0,-7 0-6 16,0 0 5-16,0 0 1 15,0 0 3-15,0 0-3 16,0 0 0-16,0 0 2 15,0 0-2-15,0 0 0 16,0 3-2-16,-2 2 8 16,-5 9-6-16,-5 11 0 15,-3 8 0-15,-5 3 4 16,-5 8-4-16,2 2 0 16,-2 10 1-16,-2 9 2 15,0 18 2-15,0 16-5 16,0 21 0-16,-2 9-6 0,-4 9 9 15,-7-4-4-15,-9 7 1 16,-8-4 0-16,-13-4 0 16,-3 2 0-16,-8-9 0 15,2-5 0-15,0-12 0 16,6-10-7-16,11-5-1 16,10-17-5-16,12-20 13 15,11-13 0-15,9-19 0 16,7-13 7-16,6-9-7 15,2 8-1-15,3-11-1 16,0 0-9-16,0 0 9 16,2 0-11-16,0 0 13 15,-5 0-7-15,3 0 7 16,-7 0-7-16,-4 0 4 0,-7 0-13 16,-7-2 5-16,-6-10-15 15,-8 0 26-15,-5-6 1 16,-12-7 0-16,-17-7 0 15,-17-4-2-15,-24-10 0 16,-33-9 1-16,-47 1-2 16,-43-7-3-16,-46 6 3 15,-43 10-14-15,-41 10 13 16,-55 25 3-16,-44 10 7 16,-40 0 12-16,-37 6-19 15,-24-6-6-15,-7 0 3 16,-14-32-90-16,23-30-39 0,28-6-50 15,33-2-71-15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6:59:10.406"/>
    </inkml:context>
    <inkml:brush xml:id="br0">
      <inkml:brushProperty name="width" value="0.05292" units="cm"/>
      <inkml:brushProperty name="height" value="0.05292" units="cm"/>
      <inkml:brushProperty name="color" value="#FF0000"/>
    </inkml:brush>
  </inkml:definitions>
  <inkml:trace contextRef="#ctx0" brushRef="#br0">14810 11300 17 0,'0'0'0'16</inkml:trace>
  <inkml:trace contextRef="#ctx0" brushRef="#br0" timeOffset="-206824.607">4043 7114 617 0,'0'0'92'15,"0"0"160"-15,0 0-56 16,0 0-109-16,0 0 16 16,0 0-41-16,0 0 8 0,-19-74-26 15,17 74-21 1,2 0 25-16,-4 0-39 0,4 0-6 15,-2 0-1-15,-2 19 5 16,-5 14-1-16,1 16 1 16,-6 13-5-16,9 10 25 15,5 4-27-15,0 4 0 16,7 0 0-16,22-3 5 16,12-11-8-16,9-14 3 15,4-14-30-15,2-10 26 16,0-12-52-16,-6-10-24 15,-2-6-9-15,-6 0-55 0,-7-22-48 16,-6-16-85 0,-6-14-185-16</inkml:trace>
  <inkml:trace contextRef="#ctx0" brushRef="#br0" timeOffset="-206608.412">4623 7283 275 0,'0'0'356'0,"0"0"-219"16,0 0-5-16,0 0 12 15,0 0-38-15,0 0-12 16,4-50-34-16,-4 50-41 16,0 0-5-16,2 18-14 15,6 14 0-15,0 10 4 16,-1 8 1-16,-1 0-2 0,-2 0-3 16,-1-3-32-1,0-8-19-15,-1-8-92 0,2-13-101 16,11-15-41-16,8-3-299 15</inkml:trace>
  <inkml:trace contextRef="#ctx0" brushRef="#br0" timeOffset="-206426.396">4910 7506 400 0,'0'0'165'0,"0"0"-128"15,0 0 48-15,0 0 13 16,0 0-18-16,0 0-2 0,0 61 10 15,0-15-58 1,-15 4-23-16,-10 0-7 0,-4-3-18 16,2-4-112-16,10-14-74 15,17-20-165-15</inkml:trace>
  <inkml:trace contextRef="#ctx0" brushRef="#br0" timeOffset="-206118.887">5193 7271 686 0,'0'0'54'0,"0"0"30"16,0 0-20-16,87-121-47 16,-56 103-10-16,-2 13-7 0,-2 5-6 15,-5 0 2-15,-7 23-9 16,-5 8 12-16,-8 3 1 15,-2 6 5-15,0 4 34 16,-12-1 9-16,-5 1 18 16,1-6 5-16,5-10-36 15,7-13-12-15,4-8-23 16,0-6-6-16,0-1-2 16,27 0-55-16,17-26-14 15,16-16-18-15,7-12-101 16,-5-2-110-16</inkml:trace>
  <inkml:trace contextRef="#ctx0" brushRef="#br0" timeOffset="-205870.432">5530 6691 353 0,'0'0'202'0,"0"0"-13"15,0 0-76-15,0 0-44 16,0 0-55-16,0 0-8 15,55-19 5-15,-6 44-9 16,5 17 26-16,-1 16 20 16,-4 12-31-16,-7 7 6 15,-11 3 4-15,-6-1-14 16,-9 3 12-16,-9-2-25 0,-7-3 2 16,0-4-7-1,-32-3-60-15,-17-8-119 0,-13-9-128 16</inkml:trace>
  <inkml:trace contextRef="#ctx0" brushRef="#br0" timeOffset="-204971.183">7782 6760 422 0,'0'0'216'15,"0"0"-62"-15,0 0-37 16,0 0 8-16,0 0-53 16,0 0-9-16,0 0-21 15,-72 47-24-15,72-47 7 16,0 0-25-16,6-1 0 15,25-9-9-15,31-8 7 16,32-7 2-16,21-5 4 0,10-4 2 16,-7 0-9-1,-8 7 3-15,-8-2 0 0,-9 3 6 16,-14 6-1-16,-19 3-6 16,-18 6 1-16,-15 3 0 15,-14 0 15-15,-6 4-12 16,-3 0 5-16,-4 0 25 15,0-1-17-15,0-2 10 16,-4-6-4-16,-23 0-18 16,-2-2-8-16,-2 6 4 15,2 1 0-15,4 2-1 16,5-1 1-16,9 2 0 16,7 0 2-16,4 4 0 0,0-2-4 15,0 3 2 1,0 0-21-16,6 0 17 0,15 0-25 15,10 0 20-15,11 0 9 16,0 0 0-16,3 4-5 16,1 13 5-16,-1 3 0 15,-5-2-5-15,-7 4 5 16,-8 2 0-16,-9 2-4 16,-11 2 9-16,-5 4-14 15,-12 5 3-15,-32 2-31 16,-19 3 5-16,-17 2-67 15,-20-5-151-15,-16-8-213 16</inkml:trace>
  <inkml:trace contextRef="#ctx0" brushRef="#br0" timeOffset="-204559.102">7332 6819 67 0,'0'0'244'0,"0"0"-50"16,0 0-40-16,0 0-28 16,0 0-3-16,0 0-29 15,0-16-8-15,0 16-20 16,0 16-33-16,0 11-5 16,9 9 26-16,2 5-41 15,2 3 9-15,-1 3-19 16,3-5-1-16,-2-4-2 15,-3-8-19-15,-4-7-28 16,-6-10-83-16,0-6-62 0,0-7-17 16,0 0-31-1,-11-23-97-15</inkml:trace>
  <inkml:trace contextRef="#ctx0" brushRef="#br0" timeOffset="-204139.248">7267 6563 193 0,'0'0'346'0,"0"0"-175"16,0 0-47-16,-149 6-29 15,118 17 6-15,2 13-49 16,6 15-29-16,8 19-23 16,4 10 0-16,9 11 10 15,2 3-9-15,0-4-1 16,7 5 4-16,17-9-4 0,16-6 3 15,16-9-3-15,17-10 0 16,12-19-1-16,4-20 2 16,-3-20-1-16,-9-4 2 15,-8-35 1-15,-7-20 11 16,-6-11-5-16,-9-10-5 16,-14-10 78-16,-17-9 1 15,-16-11-35-15,-25-4-7 16,-40 3-18-16,-16 15-14 15,-13 30-9-15,-7 24-3 16,5 23-11-16,11 16 14 16,21 1-9-16,22 6 4 0,22 20-34 15,15 8-39-15,5 12-44 16,36 7-65-16,34 1 15 16,32-5-59-16,25-14-146 15</inkml:trace>
  <inkml:trace contextRef="#ctx0" brushRef="#br0" timeOffset="-203613.99">9536 6404 276 0,'0'0'293'0,"0"0"-128"15,0 0-39-15,0 0-25 16,0 0-30-16,0 0-6 16,-99-76-34-16,99 70 9 0,0 4-25 15,0 0-10-15,0-2-10 16,5 1 3-16,11 2-15 16,0 1 17-16,1 0-33 15,-3 8 17-15,-8 15-3 16,1 6 12-16,-7 8-1 15,0 4 16-15,-15 3-7 16,-10 3 45-16,0-8-26 16,9-10 13-16,5-13-32 15,9-8 12-15,2-5-21 16,0-3 8-16,21 0-33 16,25-25 1-16,25-9-69 15,16-13-22-15,2-6 26 16,-6-1-143-16,-21 1-138 0</inkml:trace>
  <inkml:trace contextRef="#ctx0" brushRef="#br0" timeOffset="-203186.937">9582 5863 323 0,'0'0'198'15,"0"0"-47"-15,-127 18-14 16,83 17-36-16,-9 15-16 16,-6 18-20-16,6 17-18 0,9 13 18 15,15 9-51-15,15 1-4 16,12 1 7-16,2-1-9 16,13-8-10-16,23-13 2 15,18-17-10-15,17-16 8 16,22-22-24-16,28-21-1 15,26-11 18-15,11-53-16 16,2-31 5-16,-15-15 8 16,-26-5 12-16,-26 4 23 15,-26 5 18-15,-27 1 24 16,-22-2 13-16,-18-4-24 16,-16 0-9-16,-38 3-23 15,-23 9-16-15,-19 20 10 0,-14 21-16 16,-8 22-15-16,-5 25 10 15,-3 18-18-15,-1 40-34 16,11 22-60-16,13 14-70 16,16 3-74-16,14-3-424 15</inkml:trace>
  <inkml:trace contextRef="#ctx0" brushRef="#br0" timeOffset="-202219.203">4471 9018 528 0,'0'0'226'16,"0"0"-79"-16,0 0-45 15,0 0-30-15,0 0-63 16,0 0-6-16,65-52-6 0,-22 45-6 15,3 7 5-15,1 4-3 16,-7 30 4-16,-7 15-6 16,-15 12 7-16,-13 12 0 15,-5 3 1-15,-12 0 2 16,-21-4-1-16,-5-9 0 16,-4-13 0-16,1-16 12 15,8-14 2-15,6-15 15 16,10-5 8-16,3-1 8 15,3-25-1-15,5-6-35 16,1-3-5-16,5 6 2 0,0 4-6 16,0 7-3-1,11 7 2-15,9 6-8 0,5 5 7 16,6 0-16-16,5 9 9 16,1 10 2-16,5 5-28 15,-3 1 16-15,-3 1-8 16,-5 3-99-16,-10 2-29 15,-2-1-54-15,-11-6-79 16</inkml:trace>
  <inkml:trace contextRef="#ctx0" brushRef="#br0" timeOffset="-202008.4">5057 9328 210 0,'0'0'406'0,"0"0"-212"15,0 0-82-15,0 0-22 16,0 0-62-16,0 0 1 16,0 72 19-16,-2-35-26 15,-9 1-9-15,-5-2-13 16,-1 0-23-16,-2-2-45 16,-3-6-92-16,7-2-72 15,4-12-122-15</inkml:trace>
  <inkml:trace contextRef="#ctx0" brushRef="#br0" timeOffset="-201753.199">5175 8851 366 0,'0'0'446'16,"0"0"-244"-16,0 0-95 15,0 0-31-15,0 0-57 16,0 0-19-16,0 20-3 16,18 21 3-16,2 9 14 15,-2 7-14-15,-5 2 0 16,-1-4 4-16,-4 2-4 16,1-7-36-16,1-8-66 0,-2-12-141 15,7-20-119 1</inkml:trace>
  <inkml:trace contextRef="#ctx0" brushRef="#br0" timeOffset="-201469.513">5209 8643 273 0,'0'0'322'0,"0"0"-103"15,0 0-115-15,8-109-18 16,17 89-25-16,0 6 19 15,4 7-38-15,2 7-17 16,6 1 2-16,11 33-25 0,2 16 2 16,6 16 11-1,2 15-8-15,-6 5 17 0,-12 4-24 16,-11 2 3 0,-14-3-7-16,-12-5 4 0,-3-1-32 15,-10-8-53-15,-29 0-42 16,-20-2 64-16,-21 2-76 15,-27-7-24-15,-22-8-204 16</inkml:trace>
  <inkml:trace contextRef="#ctx0" brushRef="#br0" timeOffset="-201139.603">4064 8882 251 0,'0'0'474'0,"0"0"-349"16,0 0 79-16,-42-106-102 16,36 105 3-16,4 1-46 15,2 0-50-15,-2 44-6 16,2 30 1-16,0 30-4 15,0 21 37-15,0 4-28 16,6 5 19-16,27-7-18 16,6-7-9-16,17-7 14 15,17-11-15-15,17-11-17 0,21-17 4 16,23-26-80-16,35-24-48 16,34-24-56-16,28-34-109 15</inkml:trace>
  <inkml:trace contextRef="#ctx0" brushRef="#br0" timeOffset="-200299.167">7359 8139 292 0,'0'0'385'16,"0"0"-205"-16,0 0-11 0,0 0-48 15,0 0-33-15,0 0-19 16,0-20-40-16,-2 20-24 16,-5 24-4-16,0 19 2 15,2 22-3-15,5 17 0 16,0 11 4-16,0 3-4 16,25-5 0-16,9-13 0 15,5-16-8-15,4-16 8 16,6-16-20-16,0-14 0 15,7-16-13-15,2 0 13 16,2-26-8-16,0-18 23 16,-1-10 4-16,-9-10 2 0,-10-15 3 15,-15-11 32-15,-16-8 0 16,-9-4 11-16,-27-1-21 16,-33 6-12-16,-16 17 11 15,-8 19-23-15,1 22-2 16,12 28 0-16,6 11-4 15,10 11 2-15,5 31-14 16,15 15-24-16,6 11-11 16,13 8-66-16,9 6-63 15,7 3-86-15,5-4-47 16</inkml:trace>
  <inkml:trace contextRef="#ctx0" brushRef="#br0" timeOffset="-199898.408">7615 8440 485 0,'0'0'210'0,"0"0"-70"16,0 0-53-16,0 0-57 16,0 0-3-16,0 0-27 15,45-78-2-15,-26 78 2 16,2 0-14-16,-8 14 11 15,-8 22-16-15,-5 6 18 16,0 4-6-16,-20 1 7 0,-9-6-17 16,-1-9 6-1,8-9 0-15,7-12 8 0,3-11-5 16,6 0 8-16,-1 0 11 16,3-19-11-16,2-8 0 15,2-3-2-15,0 1 7 16,0 2-1-16,2 6-4 15,11 8 0-15,1 7 12 16,7 6-12-16,6 0-6 16,0 0 5-16,4 11-4 15,0 6 1-15,-2 3-33 16,5 0-92-16,3-6-60 0,4-2-271 16</inkml:trace>
  <inkml:trace contextRef="#ctx0" brushRef="#br0" timeOffset="-199288.485">8250 8253 299 0,'0'0'240'0,"0"0"-155"16,0 0-50-16,0 0-14 16,0 0-20-16,0 0-2 15,0-8-2-15,2 6-17 0,19-2 14 16,19-2-2-16,28-11 3 16,30-10 5-16,27-7 26 15,9-6 17-15,-5-1-24 16,-10-1 19-16,-11 3 0 15,-14 3-15-15,-20 6 15 16,-24 10 2-16,-23 7-31 16,-17 7 12-16,-10 6 8 15,0 0 16-15,0 0 24 16,-14 0-26-16,-17 0-34 16,-9 0-6-16,-7 0-1 0,5 0 0 15,4 0-2 1,13 0 1-16,7 0 7 0,10 0-8 15,5 0 0-15,3 0 4 16,0 0 1-16,0 0-10 16,0 0-3-16,5 0-25 15,11 0 19-15,5 0-15 16,13 0 11-16,6 0 17 16,0 6-15-16,2 13 15 15,-3 6-8-15,-6 5 9 16,-6 3-7-16,-5 1 7 15,-8-2 0-15,-12 2-6 16,-2-3-4-16,-12 2-5 16,-19-5-24-16,-7 3 7 15,5-8 24-15,6-7-83 0,16-13-110 16,11-3-211-16</inkml:trace>
  <inkml:trace contextRef="#ctx0" brushRef="#br0" timeOffset="-199009.783">10126 7613 462 0,'0'0'409'16,"0"0"-190"-1,0 0-87-15,0 0-4 0,0 0-80 16,0 0-30-16,-14-41-18 15,14 52-10-15,6 22 7 16,7 11 0-16,2 6 6 16,1 4 3-16,-3 0-6 15,1 2-10-15,-4-3 8 16,-1-8-63-16,-2-2-39 16,0-15-54-16,-3-10-84 15,-2-12-66-15</inkml:trace>
  <inkml:trace contextRef="#ctx0" brushRef="#br0" timeOffset="-198558.95">9970 7233 397 0,'0'0'210'15,"-151"-22"-46"-15,74 22-64 16,6 7-12-16,7 33-40 15,6 21-12-15,12 19-9 16,7 23-26-16,12 17 15 16,16 12-16-16,11 5 0 15,19-4 10-15,36-14-9 0,27-13-1 16,28-12 0 0,15-19 2-16,8-23-11 0,8-29 7 15,-12-23 2-15,-13-27 10 16,-12-29-4-16,-19-12 2 15,-12-6 4-15,-15-9 24 16,-8-1 66-16,-10-4-36 16,-14-3-10-16,-15-3 12 15,-11 0-35-15,-4-4-1 16,-40-5 9-16,-26 3-30 16,-17 8 4-16,-11 18-15 15,-11 24 0-15,0 21-5 16,-4 22 5-16,-8 7-4 15,5 10-2-15,7 24-20 16,25 10-18-16,28 11-61 0,31 3-63 16,25 5-78-1,11-5-268-15</inkml:trace>
  <inkml:trace contextRef="#ctx0" brushRef="#br0" timeOffset="-197839.568">7588 8249 210 0,'0'0'217'0,"0"0"-105"16,0 0-65 0,0 0-32-16,0 0-15 0,0 0-5 15,-33-7-14 1,30 7-19-16,3 0 6 0,0 0 1 15,0-3 31-15,0 2 27 16,0-6 21-16,0 0 14 16,0-1-20-16,0-1 5 15,7 3-8-15,5 4-19 16,3 2-20-16,5 0 6 16,5 2-6-16,4 19 0 15,-2 2 0-15,-1 6 8 16,-8 4-7-16,-7 6-1 15,-11 5-50-15,0 4-66 16,-18 4-166-16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03:16.976"/>
    </inkml:context>
    <inkml:brush xml:id="br0">
      <inkml:brushProperty name="width" value="0.05292" units="cm"/>
      <inkml:brushProperty name="height" value="0.05292" units="cm"/>
      <inkml:brushProperty name="color" value="#FF0000"/>
    </inkml:brush>
  </inkml:definitions>
  <inkml:trace contextRef="#ctx0" brushRef="#br0">8716 12398 636 0,'0'0'218'0,"0"0"-165"16,0 0-14-16,0 0 5 15,0 0 19-15,0 0-10 16,0 0-1-16,13-9 11 15,-13 9-38-15,0 0 0 0,-7 0-6 16,-24 7-13-16,-25 13 9 16,-21 4-15-16,-26 8 0 15,-33 8 6 1,-51 13-6-16,-34 9 0 0,-32 6-1 16,-11-4 1-16,13-9-14 15,14-13 13-15,28-12 1 16,27-14-9-16,14-4 9 15,12-4-1-15,3 2-10 16,-1 5-19-16,4 12 22 16,8 2-12-16,10 7 20 15,17-1-10-15,18 1 10 16,18 2 0-16,12 8-2 16,11 4 2-16,11 11-5 15,12-1 5-15,4 4 0 0,9 0 9 16,4 1-6-16,5 3 2 15,3 2 2-15,6 4-3 16,2 8 23-16,0 14-23 16,4 17 2-16,11 17 30 15,-3 25-19-15,-4 23 10 16,-1 25-6-16,-3 15-9 16,3 2 8-16,2 5-20 15,2-17 0-15,2-13 17 16,3-16-15-16,2-20 15 0,-2-2 8 15,4-4-19 1,-5-9 9-16,5-2-15 0,-5 1 0 16,4 4 3-16,-6-3 1 15,1-6-7-15,-4-14 3 16,-1-30 0-16,3-19-2 16,-1-30 2-16,0-12 0 15,0-13-12-15,4-10 9 16,10-2-7-16,16-6-2 15,16-2 0-15,21 0 7 16,27 0-2-16,15-6 7 16,19 2-10-16,19 0 7 15,10-2-2-15,15-10 5 16,16-8-9-16,8-14 7 16,16-2-13-16,22-2 7 0,18-2-3 15,27 3 9-15,14 9 2 16,16 2 0-16,2 8 6 15,-10 4-14-15,-11 8-2 16,-23 10-16-16,-26 0 23 16,-24 0-16-16,-26 0 12 15,-19 0 7-15,-16-4 0 16,-11-8-7-16,-14-6 7 16,-9-4 0-16,-17-6-1 15,-16-9 3-15,-19-2-2 16,-11-5 0-16,-17 3 5 15,-10 5-4-15,-14 1-1 0,-7-6 0 16,-6-6 11 0,-3-12-11-16,-2-13 0 0,-4-22 0 15,-7-31 6-15,0-27-6 16,0-27 0-16,0-17 0 16,0-17-13-16,11-5 12 15,-4 1-2-15,-7 9-2 16,0 5 10-16,-5 17 6 15,-15 6-11-15,-4 6 0 16,-1 2-3-16,6-7 3 16,0-1 0-16,5-1 0 15,4 5 4-15,1 14 4 16,5 17-8-16,-8 21 0 0,-3 20 34 16,-8 18-28-1,-6 7 3-15,-4 7 7 0,-5 1-11 16,1 0 11-16,-4-2-16 15,-1 2 0-15,-2 0 10 16,1 3-9-16,1 8-1 16,-1 8 6-16,3 4-5 15,0 4 16-15,-1 3-17 16,6 7 0-16,2 4 2 16,-1 2-2-16,3 5 0 15,-2 0 0-15,-9 4 5 16,-10 4-8-16,-21 5 3 15,-34 6 0-15,-41 4-13 16,-64 6 13-16,-56 27-33 0,-56 19-2 16,-50 11-42-16,-21-2-74 15,-19-19-297-15</inkml:trace>
  <inkml:trace contextRef="#ctx0" brushRef="#br0" timeOffset="1447.369">4382 8021 761 0,'0'0'229'16,"0"0"-107"-16,0 0-6 0,0 0-39 15,0 0-30-15,0 0 20 16,0 0-47-16,-15-24-5 16,15 34-8-16,10 19-1 15,15 17 11-15,2 13-10 16,4 5-3-16,-4 5 10 16,-3 3-14-16,1-2-14 15,-5-2-29-15,-5-8-70 16,1-11-38-16,-3-16-147 15,-1-9-157-15</inkml:trace>
  <inkml:trace contextRef="#ctx0" brushRef="#br0" timeOffset="1643.07">4910 8454 445 0,'0'0'106'0,"0"0"-11"15,0 0 44-15,0 0-44 16,0 0-6-16,20 146-28 16,-40-93-56-16,-4-6-5 15,-3 0-30-15,2-6-110 16,5-5-76-16,5-13-252 16</inkml:trace>
  <inkml:trace contextRef="#ctx0" brushRef="#br0" timeOffset="1949.806">5206 7965 434 0,'0'0'146'15,"0"0"-81"-15,0 0 8 16,0 0-5-16,0 0 28 15,114 94-29-15,-101-54-8 16,-6 0 1-16,-7-3-38 0,0 3 24 16,-2 0-10-16,-13-4-16 15,3-6 17-15,5-5-37 16,5-6 2-16,2-5-5 16,16-8-6-16,35-6-6 15,29-26-12-15,25-28-38 16,4-14-77-16,-9-5-128 15,-29 3-224-15</inkml:trace>
  <inkml:trace contextRef="#ctx0" brushRef="#br0" timeOffset="2205.241">5628 7553 447 0,'0'0'232'16,"0"0"-61"-16,0 0-4 0,0 0-45 15,0 0-19-15,0 0-77 16,-41-18-7-16,78 57-14 16,15 17 34-16,15 14 25 15,7 14-53-15,-7 9-10 16,-11 6 7-16,-10 4 2 16,-19-3-13-16,-13 17 3 15,-14 5-31-15,-8 3 9 16,-34-4-19-16,-27-11-91 15,-18-16-81-15,-19-13-120 16</inkml:trace>
  <inkml:trace contextRef="#ctx0" brushRef="#br0" timeOffset="2551.153">3646 7811 824 0,'0'0'170'15,"0"0"-16"-15,0 0-57 0,0 0-23 16,0 0-11-1,-33 106-53-15,33 1 33 0,2 20 0 16,19 15-9-16,6-1 21 16,2-3-47-16,8-10 5 15,5-11 1-15,14-9-14 16,16-5-1-16,19-12-63 16,29-14-35-16,31-22-8 15,28-28-87-15,24-27-190 16</inkml:trace>
  <inkml:trace contextRef="#ctx0" brushRef="#br0" timeOffset="4878.753">6940 6553 590 0,'0'0'61'0,"0"0"3"16,0 0 50-16,0 0-53 16,-116-42-8-16,87 52-11 15,-2 32-42-15,-5 20 1 16,0 20 6-16,7 13-4 16,14 1-3-16,13-2 0 15,2-6 1-15,29-5-4 16,24-10-11-16,17-6 4 15,7-17 2-15,8-21-9 16,4-18 9-16,7-11 1 16,2-26 7-16,-5-22 7 15,-8-8-2-15,-16-10 10 16,-20-7 57-16,-20-11-5 16,-22-14-5-16,-7-8-7 15,-36-1-32-15,-30 6-14 0,-23 18-9 16,-12 27 0-16,3 20-3 15,4 25 5-15,15 11-4 16,7 12-2-16,11 26-27 16,13 9-51-16,10 3-101 15,14 6-11-15,12 2-93 16</inkml:trace>
  <inkml:trace contextRef="#ctx0" brushRef="#br0" timeOffset="5106.048">6811 6793 443 0,'0'0'152'0,"0"0"-60"16,0 0-6-16,0 0-45 16,0 0-39-16,0 0 1 15,0 0 31-15,43 118-10 16,-28-76 0-16,-2-3-20 15,3 1-8-15,2-4 1 16,-1-1-64-16,6-6-98 16,-4-12-202-16</inkml:trace>
  <inkml:trace contextRef="#ctx0" brushRef="#br0" timeOffset="5719.181">7497 6840 592 0,'0'0'31'0,"0"0"9"16,0 0 0-16,0 0-1 16,0 0-9-16,0 0-27 15,105-44 19-15,-14 14-2 16,25-8 7-16,20-5 0 16,7-1-6-16,1 0-10 15,-17 2 22-15,-24 6-21 16,-28 6 4-16,-32 12 6 15,-21 6-10-15,-15 3 31 16,-7 1 3-16,0-2-3 16,0-1-8-16,-5-1-28 15,-17 0-3-15,-11 0-4 16,-8 4 2-16,-5 1 0 0,-1 5-2 16,5 2 0-16,11 0-4 15,10 0 4-15,13 0 0 16,8 0-1-16,0 0-3 15,4 0-3-15,41 2-21 16,22 5 28-16,22-2 11 16,7 2-9-16,-7-2-2 15,-16 8 0-15,-19 1 4 16,-15 7-10-16,-16 5 2 16,-14 7 4-16,-9 2 7 15,-5 8-6-15,-32 1 6 16,-17-1 3-16,-13-6-10 0,-3-5-13 15,6-7-81 1,13-10-106-16,27-15-78 0</inkml:trace>
  <inkml:trace contextRef="#ctx0" brushRef="#br0" timeOffset="6146.471">9433 6054 778 0,'0'0'76'16,"0"0"-61"-16,0 0 8 16,0 0 55-16,0 0-39 0,158-34-14 15,-111 60-14-15,-9 10-9 16,-13 8-4-16,-21 6 2 15,-4 6 0-15,-42 0 9 16,-18-2-9-16,-5-4 2 16,3-11-2-16,15-17-8 15,15-10 4-15,15-12-13 16,10 0 17-16,7-4 8 16,0-16-8-16,0-7-3 15,18 2 3-15,7 0 0 16,1 8 16-16,8 6-16 15,3 9 4-15,8 2-4 0,2 0 0 16,1 14-2-16,2 8-3 16,-1 5 6-1,-5-3-4-15,-2-3-45 0,1-2-72 16,-3-12-36-16,0-7-113 16</inkml:trace>
  <inkml:trace contextRef="#ctx0" brushRef="#br0" timeOffset="6566.531">9988 5704 540 0,'0'0'34'16,"-152"-98"47"-16,68 70 12 16,-1 11 5-16,2 17-32 15,2 5 6-15,-4 46-17 0,-4 30-38 16,-3 30-16-16,7 21 26 15,19 15-27-15,26 3 0 16,30-2-1-16,15-3 3 16,60-9-6-16,33-14-7 15,27-17-19-15,26-23 29 16,16-36-30-16,5-30 21 16,-6-16 9-16,-16-35 2 15,-28-26 23-15,-12-14 9 16,-22-10 23-16,-14-19 31 15,-13-13-16-15,-24-9-2 16,-23-12 7-16,-14-11-25 0,-38-6-8 16,-49 3-33-16,-38 18-1 15,-31 24-7-15,-27 33-2 16,-8 37-13-16,12 27 10 16,19 13-51-16,27 39-28 15,27 29-62-15,27 25-63 16,21 11-71-16,22 0-273 15</inkml:trace>
  <inkml:trace contextRef="#ctx0" brushRef="#br0" timeOffset="9773.916">13633 14464 485 0,'0'0'152'0,"0"0"-99"15,0 0 3-15,0 0 14 16,0 0-2-16,0 0-14 16,0 0-10-16,-176-37-5 0,69 37 0 15,-18 0-24 1,-13 3-10-16,-11 10 2 0,4 8-7 16,1 1 0-16,7 10 3 15,14 6-3-15,15 6 3 16,19 0-3-16,22-5-6 15,24-8 0-15,16-2 6 16,16-6-6-16,5 1 5 16,-1 4 2-16,3 1 4 15,-3 1-4-15,0 6 0 16,1 6 21-16,1 11-6 16,5 8 13-16,0 22 9 15,0 14-4-15,15 24 9 16,10 25-13-16,2 11-7 15,0 9 24-15,-2 3-20 0,1-13-1 16,-2-8 5-16,3-5-21 16,2-13 11-16,2-2-12 15,-2-11 0-15,2-7 20 16,-1-10-20-16,-4-11-6 16,1-17 0-16,-3-14 3 15,-1-13-6-15,-10-20 0 16,-2-6 0-16,-6-12-8 15,-5-6 7-15,2-1-3 16,-2 0 2-16,2 0-15 16,4 0 11-16,15 0-13 15,24 0-1-15,26-8 15 0,33-7 1 16,28-3 4 0,26-4-4-16,27-4 0 0,17-4-5 15,26 2-3-15,12 2-4 16,5-2 15-16,3 2-9 15,-8 8-5-15,-5 4 15 16,-13 1-8-16,-18 8 2 16,-15 0 6-16,-23 1 0 15,-14 4 0-15,-11 0 0 16,-10 0 0-16,-8 0 0 16,-1 0 5-16,-8-3-6 15,-10-2 1-15,-8-5 0 16,-13 2 1-16,-12 2-1 15,-11-6 0-15,-13 3 1 16,-13 0 6-16,-7-1-7 0,-10-2 0 16,-1-1 1-16,-1-14 15 15,5-1-15-15,3-11-1 16,1-10 4-16,0-5 2 16,1-9-6-16,0-8 0 15,-4-6 3-15,2-11-5 16,2-2 2-16,-5-3 0 15,-3 3 1-15,1-4 2 16,-7-4-5-16,1 1 2 16,-3 7-3-16,-3 8-3 15,-4 12 6-15,-2-1 0 16,0 3 0-16,-8-4 5 0,-13-4-5 16,2-6 0-16,3-9 3 15,3-11-5-15,8-10 2 16,5-4 0-16,0 7-3 15,0 15 8-15,0 18-5 16,0 15 0-16,0 11 2 16,0 0 9-16,0 4-11 15,-5 7 0-15,1 2 10 16,0 13-3-16,-1 6-3 16,1 5 3-16,0 6-6 15,-4 0 10-15,0 0-11 16,-5 1 0-16,-12 2-7 15,-13 4 4-15,-20 0 3 0,-27 0-3 16,-24 17 3-16,-23 2-5 16,-28-1 5-16,-20 1 0 15,-24-2-7-15,-18 1 8 16,-14 3-1-16,-14 1 0 16,-8 1 1-16,-2 0-5 15,-4 0 0-15,4-2-14 16,3-1 11-16,20-4-18 15,15-8 8-15,31-4 9 16,39-4-6-16,39 0-4 16,35 0-45-16,26 0-13 15,8 0 9-15,-5 0-59 0,-9 16-34 16,-9 14-71 0,0-3-179-16</inkml:trace>
  <inkml:trace contextRef="#ctx0" brushRef="#br0" timeOffset="14010.586">12506 14441 442 0,'0'0'202'15,"0"0"-98"-15,0 0 7 0,-125-14-16 16,92-14-28-16,-3-16 5 16,-9-9-25-16,-4-16-12 15,-13-15-7-15,-16-10-28 16,-7-13 12-16,-3-11-8 15,5-9-1-15,9-7 0 16,11-10-3-16,21 6 0 16,15 19-1-16,19 27 2 15,8 32-1-15,0 20 0 16,0 8 1-16,8 6 10 16,9-2-11-16,4-3 0 15,8 0 0-15,14-8 0 16,10-3 0-16,9 3-2 15,4 2 4-15,-6 9-6 0,-12 12 4 16,-14 5 0-16,-16 10-3 16,-14 0 3-16,-4 1 0 15,0 0 4-15,0 0-2 16,0 0 14-16,0 0-13 16,0-7 7-16,-11-3 23 15,-7-3-32-15,-9 1-1 16,-6-3 0-16,-3-1 6 15,-1 3-9-15,-2 1 3 16,10 4 0-16,12 7-9 16,6-2 9-16,8 3-1 15,3 0 0-15,0-1-8 16,0 1 6-16,3 0-18 0,21 0 8 16,21 0 6-16,19 4 10 15,12 4-3-15,11 2 3 16,0 6-3-16,-4 5 11 15,-12 8-11-15,-18 7 0 16,-28 6-5-16,-25 8 5 16,-25 10-47-16,-51 11-73 15,-26 1-79-15,-14-4-3 16,7-12-99-16</inkml:trace>
  <inkml:trace contextRef="#ctx0" brushRef="#br0" timeOffset="15099.043">12428 11875 419 0,'0'0'308'0,"0"0"-170"16,0 0 49-16,0 0-73 15,0 0-33-15,0 0-2 16,-20-59-58-16,20 59 2 16,0 0 3-16,0 15-16 15,0 11 15-15,8 8-2 16,8 10-9-16,2 0 18 15,-2 0-30-15,-1 4-2 16,1-4 2-16,-3-3 3 16,1-7-10-16,-6-10-6 15,-1-10-15-15,-5-8 24 16,-2-6-6-16,0 0 8 0,0 0 19 16,0-16 3-16,-4-20 14 15,-13-13-29-15,-4-6 1 16,1-14-6-16,0 1-2 15,2-8-7-15,5 2 6 16,4 4-6-16,4 7 1 16,5 13 4-16,0 12 2 15,0 8-14-15,9 10 8 16,11 8-13-16,7 4 0 16,4 8-17-16,0 0 33 15,1 18-12-15,-3 18 5 16,-7 10 0-16,-7 8 7 0,-10 4-13 15,-5 1 8-15,0-2-20 16,-15-7 18-16,-4-7-26 16,8-15-8-16,7-12 34 15,4-12-20-15,0-4 18 16,0 0 12-16,0 0 0 16,9 0 1-16,9 0 2 15,4-5-2-15,0 0 27 16,3 4-26-16,0 1 2 15,0 0 6-15,4 11-8 16,-2 11 12-16,0 6-14 16,-6 5 0-16,-8 4 11 15,-9 2-9-15,-4-3-2 0,0-3 4 16,-20-2-2 0,-13-3-4-16,-8-4-1 0,-1-7-34 15,3-6 10-15,5-9-47 16,12-2-10-16,10-14-56 15,10-16-51-15,2-14 4 16,7-6 25-16,19 1-8 16</inkml:trace>
  <inkml:trace contextRef="#ctx0" brushRef="#br0" timeOffset="15301.819">12791 11959 101 0,'0'0'218'0,"0"0"-69"15,0 0 6-15,0 0-45 0,0 0-24 16,0 0-11-16,109-33-15 15,-94 54 36-15,1 3-50 16,-3 6-13-16,-1 4 13 16,-5 4-41-16,-3-2-3 15,-4-4-2-15,0-7-29 16,0-13-29-16,0-6-59 16,0-6-37-16,0 0 54 15,0 0 0-15,0-12-147 16</inkml:trace>
  <inkml:trace contextRef="#ctx0" brushRef="#br0" timeOffset="15592.605">12892 11747 178 0,'0'0'244'16,"0"0"-115"-16,0 0-21 15,0 0-25-15,0 0-17 16,0 0-50-16,-94 22 3 15,91-8-19-15,3 0 1 16,0-4 8-16,5-5-6 16,12-2 0-16,2-3 24 15,-4 0-25-15,-4 0 30 16,-4-4 16-16,-5-9-3 16,-2-1 32-16,0 1-40 15,0-1-24-15,-16 5-4 16,3 4-9-16,4 2-18 0,5 3-58 15,4 0-73-15,9 27-92 16,24 9-135-16</inkml:trace>
  <inkml:trace contextRef="#ctx0" brushRef="#br0" timeOffset="16672.037">13234 11935 338 0,'0'0'385'16,"0"0"-217"-16,0 0-28 15,0 0-35-15,0 0-57 0,0 0-36 16,3-30 1-16,24 30-13 16,10 0 0-16,3 0-1 15,1 9 5-15,-6 6-8 16,-6 5 4-16,-7 0-1 15,-10-2-12-15,-6-2 0 16,-6-3-25-16,0 0 21 16,-11-1-34-16,-13-1-10 15,1-5-11-15,3-5 4 16,7-1 34-16,11 0-9 16,2-16 14-16,0-12 26 15,22-8-1-15,4-10 4 0,-1-9 0 16,2-4 0-1,-7-2 10-15,-5 3-8 0,-3 8 33 16,-10 10 32-16,-2 8-11 16,0 12 27-16,-4 8-25 15,-12 9-21-15,3 3 5 16,-3 0-42-16,0 1 3 16,3 25-11-16,4 8 5 15,7 8 2-15,2 8 1 16,4-2 0-16,23-3-8 15,8-6 8-15,3-8-15 16,3-9 9-16,-3-14-28 16,-1-8 29-16,1 0 4 15,3-20 2-15,-2-8 21 16,-1-8-11-16,-2-4 17 0,-7-7 22 16,-5-3-27-16,-3-2 10 15,-6 8-19-15,1 11-12 16,-7 14 14-16,-1 9-16 15,-1 8-4-15,0 2-1 16,2 0-18-16,1 12 10 16,4 8 6-16,-3-2-2 15,0-2 6-15,1-1-8 16,-6-10 7-16,-4 2-3 16,1-7-9-16,-3 0 1 15,0 0 11-15,0 0 4 16,0 0 14-16,-11-8-14 0,-8-7 0 15,2 5 0-15,-1 4 2 16,0 2-4-16,3 4 2 16,4 0-4-16,-1 4 2 15,8 21-13-15,4 4 5 16,0 9 7-16,2 1-7 16,21-10 6-16,3-7-2 15,6-8-6-15,-1-11 7 16,4-3 5-16,3 0 0 15,0-22 11-15,-5-9-10 16,-4-6 18-16,-9-8 10 16,-11-3-7-16,-9-4 30 15,0 0-23-15,-4 0-5 16,-21-2 24-16,-1 5-35 16,-1 8 6-16,2 10-4 0,7 10 0 15,7 14 18-15,7 2-33 16,4 3 0-16,0 2-4 15,0 0 4-15,0 21-15 16,4 21 13-16,17 15 2 16,3 7-1-16,9 4 1 15,10 1-29-15,3-9 13 16,4-10-35-16,-1-17-43 16,-3-11-19-16,-4-13-71 15,-7-9-63-15,-10-3-374 0</inkml:trace>
  <inkml:trace contextRef="#ctx0" brushRef="#br0" timeOffset="17011.128">14286 11493 84 0,'0'0'444'16,"0"0"-257"-16,0 0-68 15,0 0-87-15,0 0-30 16,178-85 28-16,-100 55-25 15,-2-1 22-15,-13-1 18 16,-17 4 5-16,-21 9 24 16,-15 4-9-16,-8 7 7 0,-2 4 18 15,0 2-40 1,0 2-2-16,0 0-17 0,0 0-30 16,0 8-2-16,0 18-19 15,0 13 20-15,0 0 5 16,14 4-3-16,7 0-4 15,-2-4 1-15,4-5-30 16,-3-7-2-16,-5-14-47 16,-6-5-22-16,-2-8-30 15,-4 0-48-15,-3-4 16 16,0-20-170-16</inkml:trace>
  <inkml:trace contextRef="#ctx0" brushRef="#br0" timeOffset="17327.716">14731 11107 150 0,'0'0'248'16,"0"0"-56"-16,0 0-36 15,0 0-58-15,0 0-24 16,0 0-28-16,-100-76-6 16,94 76-40-16,1 13 0 15,5 12-7-15,0-1 8 16,9 1-1-16,22-8 0 15,5-3 4-15,1-6 8 16,0-8-12-16,-6 0 0 16,-5 0 20-16,-8-10-7 15,-5-12 23-15,-10-4 4 0,-3 0-16 16,-18 0-17 0,-20 4-7-16,-7 8-26 0,1 6 17 15,6 8-40-15,9 0-18 16,7 14-52-16,13 13-63 15,9 7-117-15</inkml:trace>
  <inkml:trace contextRef="#ctx0" brushRef="#br0" timeOffset="18705.412">15097 11271 520 0,'0'0'296'0,"0"0"-143"15,0 0-18-15,0 0-50 16,0 0-46-16,0 0-17 16,-82-76 16-16,77 76-38 15,-6 4-15-15,-4 22 12 16,-6 8 3-16,5 10 2 15,12-1-2-15,4 1 0 16,6-6-12-16,29-10 12 16,2-8-8-16,1-10 6 15,-2-10-3-15,-7 0 1 16,-7 0-4-16,-7-8 8 0,-5-11 14 16,-6-10-14-1,-4-7 15-15,0-7-4 0,-9-5-7 16,-21-4 23-16,-5 2-20 15,4 8-2-15,-3 8 29 16,13 14-34-16,5 12 7 16,3 8-7-16,3 0-10 15,2 18 5-15,1 18-8 16,5 10 11-16,2 4-9 16,9 0 11-16,26-4 0 15,15-7-3-15,5-7 3 16,6-9-4-16,-9-10-14 0,-9-10 2 15,-9-3 8-15,-11 0 7 16,-4-7 1-16,-9-13 12 16,0-6-3-16,-6-6 25 15,-1-7-23-15,-3 2-8 16,2 4 24-16,2 7-25 16,5 7 1-16,0 6-3 15,6 7 6-15,4 6-12 16,3 0 0-16,2 0 6 15,1 20-10-15,-7 4 10 16,-3 1-8-16,-1-2 3 16,-1-3-16-16,3-6 16 15,-1-3-20-15,3-10 6 16,-1-1 10-16,4 0 10 16,-1-4-1-16,4-16 7 0,-1-2-2 15,-7-1 2-15,-6 2-7 16,-3 3 0-16,-1 2 3 15,4 4-3-15,-4 2 0 16,5 2-3-16,7 1-1 16,7 4-1-16,4-1 0 15,0 4 5-15,-3 0-4 16,-3 0 4-16,-3 0 0 16,-5 0-2-16,-3 0 5 15,-6 0 0-15,1 0-3 16,-5-10 0-16,2-4 28 15,-4-9-20-15,0-4 0 0,0 0 8 16,-8-3-15-16,-15 7 11 16,2 5-12-16,-2 7 0 15,5 10-6-15,0 1 6 16,2 0-11-16,1 8 7 16,1 15-9-16,6 6 7 15,6-1 3-15,2 2-8 16,0-7 1-16,0 2 0 15,6-7-15-15,8-8 8 16,-1-3 2-16,2-2 13 16,-1-5-7-16,-1 0 9 15,1 0 4-15,1 0-4 16,-1-12 0-16,-1 5 10 0,-7 1-7 16,-4 3 12-16,2 1-15 15,0 2 3-15,5 0-13 16,9 0 8-16,5 0 2 15,6 0-3-15,5-8 13 16,1-4-12-16,2-4 2 16,-4-4 0-16,-2-5 7 15,-6-4-7-15,-8-6 0 16,-8-5 21-16,-9-6-1 16,0-10 7-16,-11-2-7 15,-14-3-13-15,-4 6 38 16,0 8-34-16,8 11 16 0,-2 16 9 15,5 10-34-15,3 10 21 16,-1 4-23-16,3 33 0 16,2 11-2-16,11 12 2 15,0 4 0-15,13-2 3 16,25-2-1-16,15-7-4 16,12-12-19-16,8-6-16 15,6-9 24-15,-8-6-62 16,-11-2-17-16,-7-8-18 15,-15-6-149-15,-13-4-71 16</inkml:trace>
  <inkml:trace contextRef="#ctx0" brushRef="#br0" timeOffset="19133.483">13201 12622 362 0,'0'0'117'0,"0"0"-3"16,0 0 20-16,0 0-23 16,0 0 9-16,0 0-4 15,96-39-89-15,89-43 1 16,60-21-8-16,33-11 1 16,16-8 15-16,5-1-36 15,-8 5 0-15,-17 6 4 16,-19 11-4-16,-28 13-3 15,-44 15-19-15,-48 26 10 16,-52 21 7-16,-47 18-21 16,-36 8-42-16,-23 28-74 15,-61 32-7-15,-48 17-31 16,-31 9-348-16</inkml:trace>
  <inkml:trace contextRef="#ctx0" brushRef="#br0" timeOffset="19380.194">14097 12486 277 0,'-132'58'183'0,"23"-11"-83"16,36-17 54-16,32-16-30 15,32-14 18-15,22 0-26 16,88-36-57-16,70-32-1 16,81-30-24-16,49-21 1 15,15-11-5-15,-17 4-25 16,-36 7 5-16,-44 14-8 0,-53 19 0 15,-45 19 6-15,-45 19-8 16,-38 21-19-16,-32 18 10 16,-6 9-70-16,-20 13-82 15,-33 23-86-15,-21 11-137 16</inkml:trace>
  <inkml:trace contextRef="#ctx0" brushRef="#br0" timeOffset="48406.485">14402 17512 344 0,'0'0'321'0,"0"0"-159"16,0 0 7-16,0 0-48 16,0 0-33-16,0 0 9 0,0 0-30 15,0 0-19-15,-60-97-1 16,58 97-20-16,2 0 11 16,-6 0-26-16,-7 16-10 15,-5 25 17-15,-8 17-17 16,2 14 7-16,3 0 4 15,10 2-13-15,11-5 6 16,0-3-6-16,18-2-14 16,17-12 7-16,6-2-47 15,3-16-12-15,-1-11-39 16,-3-7-44-16,-2-16-77 16,-3 0-83-16,1-11-160 15</inkml:trace>
  <inkml:trace contextRef="#ctx0" brushRef="#br0" timeOffset="48881.144">14710 17679 407 0,'0'0'231'16,"0"0"-101"-16,0 0-38 16,0 0 28-16,0 0 11 15,0 0-64-15,-43-42-19 16,38 42-19-16,3 0-20 15,2 0-8-15,0 19-1 16,0 6 0-16,0-2 10 0,11 4-8 16,11 0-4-1,3-5-1-15,4 0-9 0,2-12 12 16,-2-2-18-16,-4-8-11 16,-3 0 28-16,-2 0-4 15,-7-18 5-15,1 0 9 16,-8-4-5-16,-3 0 17 15,-3-4-4-15,0-2 4 16,0-2 16-16,0 8-27 16,-7 8 7-16,-1 10 19 15,2 4-15-15,4 0-9 16,0 0-12-16,2 0-17 16,0 0 15-16,0 4-23 15,2 18 21-15,16 0 1 16,3 6 6-16,6-2-5 0,4 0 2 15,2-3-10-15,3-6 9 16,6-3-53-16,-3 0-26 16,2-9-36-16,-3-2-80 15,-5-3-16-15,-6 0-134 16</inkml:trace>
  <inkml:trace contextRef="#ctx0" brushRef="#br0" timeOffset="49077.223">15560 17750 271 0,'0'0'188'0,"0"0"-85"0,0 0-20 16,0 0 2-16,0 0-2 16,0 0-21-16,0 84-25 15,-11-51-31-15,-7 5-6 16,-9-6-47-16,-4-4-118 15,2-8-125-15</inkml:trace>
  <inkml:trace contextRef="#ctx0" brushRef="#br0" timeOffset="49494.698">15751 17620 416 0,'0'0'268'0,"0"0"-126"0,0 0-22 15,0 0-10-15,0 0-8 16,0 0-39-16,-6-14-25 16,6 14-17-16,16 0-12 15,13 14 30-15,2 8-19 16,7 4-13-16,0-2 13 15,-5 7-19-15,0-10-1 16,-4 3 3-16,-4-4 1 0,-7-10 2 16,-7-6-6-1,-5-4 0-15,-3 0 9 0,4 0-6 16,4-26 30-16,4-14 20 16,1-17-31-16,-3-6 5 15,-3-1-27-15,-6 5 3 16,-2 11 2-16,-2 16-5 15,0 12-1-15,0 14-3 16,0 6-50-16,0 0-42 16,-2 0-83-16,0 14-161 15,2 4-179-15</inkml:trace>
  <inkml:trace contextRef="#ctx0" brushRef="#br0" timeOffset="49773.2">16366 17147 567 0,'0'0'191'0,"0"0"-47"16,0 0 11-16,0 0-59 16,0 0-27-16,0 0-39 15,41-41-29-15,-16 41 26 16,6 0-15-16,0 23 1 15,3 9 7-15,-1 12-14 0,-4 10 20 16,-5 12-9 0,-10 7-10-16,-14 10 14 0,0 8-21 15,-27 1-29-15,-25 6-53 16,-21 14-96-16,-25 13-187 16</inkml:trace>
  <inkml:trace contextRef="#ctx0" brushRef="#br0" timeOffset="50484.024">14334 18383 462 0,'0'0'313'16,"0"0"-151"-16,0 0-26 16,0 0-14-16,0 0-46 15,0 0-13-15,-44-25-27 16,34 54-29-16,-7 26 19 16,0 22-24-16,3 10-1 15,12 4 5-15,2-7-3 16,7-9-6-16,19-8-12 15,10-17-35-15,-1-11 7 16,8-20-88-16,1-11-67 0,-1 3-71 16,2-11-214-16</inkml:trace>
  <inkml:trace contextRef="#ctx0" brushRef="#br0" timeOffset="50921.186">14812 18504 307 0,'0'0'315'15,"0"0"-234"-15,0 0 24 16,0 0 62-16,0 0-58 16,0 0-58-16,-52-80-18 15,52 80-28-15,0 0-2 0,0 5-3 16,0 12 0-16,2 6 11 15,12 8-11-15,4 13 0 16,2 14 15-16,2 4-14 16,7 11 4-16,3-8 2 15,3-6-6-15,1-7 5 16,-3-14-6-16,-2-8 0 16,-8-16 0-16,-6-10 2 15,-3-4-2-15,1-7 9 16,5-34 18-16,3-9 31 15,-4-20-33-15,2-6-10 16,-8-1 0-16,3 1-11 16,-5 14-2-16,-2 19-2 15,-2 15 2-15,-5 13-7 0,0 11-5 16,2 4-35-16,3 0-37 16,5 29-103-16,0 18-42 15,-5 11-84-15</inkml:trace>
  <inkml:trace contextRef="#ctx0" brushRef="#br0" timeOffset="51174.955">15478 18831 463 0,'0'0'252'0,"0"0"-195"0,0 0-13 16,0 0 9-16,0 0 37 16,0 0-2-16,5 70-16 15,-5-29-38-15,0-6-16 16,-23 0-3-16,-6-16-15 16,0-11-49-16,6 3-90 15,13-11-115-15,10 0-198 16</inkml:trace>
  <inkml:trace contextRef="#ctx0" brushRef="#br0" timeOffset="58975.052">15897 18464 262 0,'0'0'258'0,"0"0"-137"15,0 0-30 1,0 0-17-16,0 0 16 0,0 0-22 15,-7-14-2-15,7 14-12 16,0-4-17-16,0 0 2 16,0 4-24-16,0 0-8 15,0 0 4-15,0 0-11 16,0 0-9-16,0 27-3 16,0 8 2-16,0 13 6 15,2 6 4-15,7-4 0 16,5-5-2-16,1-11 2 15,5-11-3-15,1-8-3 16,0-11-14-16,4-4 20 16,-2 0 0-16,-1-25 0 0,-5-4 7 15,-1 0-6-15,-5-4 0 16,-4 10 6-16,-5-1-6 16,-2-2 13-16,0 5-6 15,0-6-3-15,0 10 19 16,0 6-17-16,0 7 12 15,0 4 5-15,0 0-18 16,0 0-5-16,0 0-1 16,0 0-18-16,0 15 15 15,0 10-26-15,0 11 29 16,0 4 0-16,4 0 4 16,12-3-5-16,1-7 1 15,4-6-12-15,-1-8 11 16,0-6-35-16,-2-6-5 15,2-4-20-15,2 0-20 0,0 0-28 16,1-8-67-16,-10-2-150 16</inkml:trace>
  <inkml:trace contextRef="#ctx0" brushRef="#br0" timeOffset="59266.146">16240 17999 302 0,'0'0'163'0,"0"0"-52"15,0 0 6-15,0 0-31 16,0 0-6-16,0 0-45 16,-36-31-33-16,67 54 3 15,9 21 10-15,12 14 11 16,4 18 6-16,-1 13 15 15,-4 5 1-15,-6 4-18 16,-14 10-15-16,-18-2 10 16,-13 7-25-16,-23-7 0 15,-45-23-52-15,-18-32-162 16,-11-29-38-16,11-11-259 16</inkml:trace>
  <inkml:trace contextRef="#ctx0" brushRef="#br0" timeOffset="103536.801">21913 13746 548 0,'0'0'189'15,"0"0"-143"-15,0 0-13 16,0 0 17-16,0 0 37 16,0 0-44-16,0 0-34 15,15 30 15-15,-13 2 13 16,3 4-1-16,-3-6-15 16,2-8-19-16,1-8 12 15,0-8-6-15,-1-6-7 16,2 0 38-16,-1 0-14 15,4 0 20-15,19-12 14 0,22-28 1 16,21-18-13 0,18-16-38-16,-2-5-3 0,-11 8 0 15,-19 12-6-15,-16 21-40 16,-14 22-49-16,-10 16-101 16,-5 14-182-16,-10 26-349 15</inkml:trace>
  <inkml:trace contextRef="#ctx0" brushRef="#br0" timeOffset="104145.657">24731 13912 529 0,'0'0'189'15,"0"0"-81"-15,0 0-34 16,0 0-8-16,0 0 16 16,0 0-43-16,9-18-23 15,-9 18-16-15,0 18-12 16,0 16 12-16,2 10 7 16,5 0-1-16,0-7 20 15,1-11-23-15,3-9-3 16,-1-12 35-16,1-3-7 0,15-2 37 15,24-7-7-15,19-29-8 16,16-12-6 0,-6-8-42-16,-16 0-2 0,-14-4 0 15,-11 8-18-15,-9 8-83 16,-5 14-178-16,-2 16-404 16</inkml:trace>
  <inkml:trace contextRef="#ctx0" brushRef="#br0" timeOffset="104731.04">28602 13727 679 0,'0'0'180'16,"0"0"-86"-16,0 0 35 15,0 0-63-15,0 0 3 16,0 0-32-16,2-51-36 15,-2 51-2-15,0 10-18 16,0 22 14-16,0 6-9 0,0 3 23 16,8-2-12-1,8-11 3-15,4-6 0 0,7-4 4 16,8-12 1-16,10-6-5 16,15 0 42-16,11-14-14 15,10-26 14-15,1-16-20 16,5-14-20-16,0-14 16 15,-2-1-18-15,-16 13-17 16,-21 18-22-16,-25 24-114 16,-23 18-162-16</inkml:trace>
  <inkml:trace contextRef="#ctx0" brushRef="#br0" timeOffset="111541.122">31538 13839 279 0,'0'0'301'0,"0"0"-152"15,0 0-18-15,0 0 15 16,0 0-39-16,0 0-15 15,0 0-35-15,0-13-25 16,0 13 28-16,0 0-44 0,0 0 3 16,0 0-14-1,0 0 2-15,0 0-14 0,0 20 4 16,0 11 3-16,-7 6 17 16,1 1-17-16,-2-6 0 15,8-8 0-15,0-8 6 16,0-7-3-16,16-9-2 15,20 0-1-15,22-12 52 16,31-29-32-16,18-15 9 16,9-10-11-16,0-8-17 15,-14-2 5-15,-13 1-6 16,-18 13-32-16,-23 22-5 16,-22 25-113-16,-23 15-167 0,-3 27-524 15</inkml:trace>
  <inkml:trace contextRef="#ctx0" brushRef="#br0" timeOffset="112446.003">22246 14540 13 0,'0'0'368'16,"0"0"-157"-16,0 0-67 15,0 0-28-15,0 0-9 16,0 0 2-16,16-16-32 16,-11 14-26-16,-1-4 23 15,0 6-28-15,1-4-5 16,0 4-1-16,-3 0-29 16,0 0 11-16,-2 0-22 0,0 0-5 15,0 29-6 1,0 14 17-16,0 13-6 0,-4-5 11 15,-1-2-7 1,3-12-2-16,2-12-2 0,0-6 0 16,0-11-11-16,22-8 14 15,23 0-3-15,22-22 20 16,15-27-17-16,9-19 7 16,8-8-10-16,-9-4-32 15,-9 12-4-15,-23 25-78 16,-29 23-27-16,-25 16-59 15,-4 4-225-15</inkml:trace>
  <inkml:trace contextRef="#ctx0" brushRef="#br0" timeOffset="121477.742">25990 15077 384 0,'0'0'251'15,"0"0"-154"-15,0 0 18 16,0 0 23-16,0 0-44 16,0 0-38-16,27-40 9 15,-27 40-53-15,0 0-11 0,0 12-1 16,0 26 1-16,0 7 10 15,0 9 17-15,0-8-19 16,0-8 23-16,0-6-29 16,0-14-1-16,0-12 14 15,4-2-13-15,11-4 17 16,16-6 25-16,19-27 23 16,17-15-4-16,11-8-44 15,-1-8-14-15,2-5-1 16,-4 4-5-16,-6-2-9 15,-1 10-58-15,-8 10-66 16,-7 18-49-16,-10 12-164 16,-14 17-262-16</inkml:trace>
  <inkml:trace contextRef="#ctx0" brushRef="#br0" timeOffset="126247.564">29254 15212 435 0,'0'0'111'0,"0"0"-11"15,0-107-21-15,0 89 30 16,0 6-14-16,0 8 32 16,0 4-37-16,2 0-49 15,3 0 8-15,-3 0-49 16,2 0 2-16,8 20 7 15,-4 8-3-15,5 7 10 16,-3 2 4-16,-1 2-13 16,1-3 26-16,2-4-29 15,1-6-3-15,3-7 25 16,6-6-22-16,7-7 5 16,18-6 17-16,13-2 12 0,16-29 20 15,9-12-53-15,2-9 1 16,-6-5 6-1,-2-1-4-15,-10 0-16 0,-18 8-2 16,-15 11-36-16,-20 18-6 16,-14 7-88-16,-2 10-65 15,-20 4-143-15</inkml:trace>
  <inkml:trace contextRef="#ctx0" brushRef="#br0" timeOffset="130115.472">22333 15507 345 0,'0'0'147'16,"0"0"-45"-16,0 0 14 15,0 0 8-15,0 0-29 16,0 0-5-16,0 0-21 16,38-27-21-16,-38 27 20 0,2 0-34 15,4 0-19-15,0 20 12 16,7 18-7-16,1 7 7 15,1 9-6-15,5 0-17 16,-4 0 6-16,0-1-10 16,-1-9 0-16,-6-13 6 15,0-12 0-15,-5-13-7 16,1-6 1-16,4 0 0 16,15-19 34-16,34-41-5 15,35-32 7-15,34-20-10 16,8-13-25-16,-8 14-2 15,-27 18-10-15,-26 29-39 16,-26 19-17-16,-17 27-81 16,-10 14-77-16,-10 4-70 15,-9 0-262-15</inkml:trace>
  <inkml:trace contextRef="#ctx0" brushRef="#br0" timeOffset="135794.53">25818 15852 522 0,'0'0'204'0,"0"0"-74"15,0 0-2-15,0 0-23 16,0 0-23-16,0 0-42 16,27 9-31-16,-7 26 7 15,3 18 10-15,-4 6 3 16,0 3-19-16,-7-3-8 16,2-11 20-16,-3-7-21 15,0-11 3-15,1-11 18 16,1-10-21-16,11-9 10 15,18-3 8-15,37-52 38 16,41-34 19-16,32-28-49 16,19-20-26-16,1 11 11 0,-25 14-12 15,-34 23-10 1,-43 35-28-16,-41 18-53 0,-29 18-17 16,-3 7-111-16,-35 5-127 15,-13 1-300-15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05:39.067"/>
    </inkml:context>
    <inkml:brush xml:id="br0">
      <inkml:brushProperty name="width" value="0.05292" units="cm"/>
      <inkml:brushProperty name="height" value="0.05292" units="cm"/>
      <inkml:brushProperty name="color" value="#FF0000"/>
    </inkml:brush>
  </inkml:definitions>
  <inkml:trace contextRef="#ctx0" brushRef="#br0">32612 15302 1034 0,'-34'18'-52'0,"12"-5"-6"16,7 0 3-16,3 1-49 15,6-6-19-15,1 3-82 16,5-6-122-16</inkml:trace>
  <inkml:trace contextRef="#ctx0" brushRef="#br0" timeOffset="87850.517">12316 15113 130 0</inkml:trace>
  <inkml:trace contextRef="#ctx0" brushRef="#br0" timeOffset="116502.381">12610 14024 900 0,'-33'6'-53'15,"13"21"-52"-15,14 9-40 16,6 4-82-16</inkml:trace>
  <inkml:trace contextRef="#ctx0" brushRef="#br0" timeOffset="118822.414">21133 12462 198 0,'0'0'171'0,"0"0"-68"16,0 0 20-16,0 0-26 16,0 0-11-16,0 0-18 15,0 0-12-15,-13 0 14 0,13-1-29 16,-3-3-7-16,1-3 19 15,2 1-23-15,-2-2 3 16,-1-1-8-16,3-4-7 16,0-1 14-16,0-2-29 15,0-4-2-15,5 0 20 16,4 2-20-16,4-4 7 16,1 1-8-16,-1 2 3 15,1 2 3-15,-1 6-6 16,-5-1 0-16,4 4 6 15,-3 0-3-15,-5 3-3 16,0 2 0-16,1 0 2 16,2 0 0-16,2-4-2 0,4 2 0 15,5-1 0-15,7-2 2 16,12 2-3-16,13-3 1 16,7 6 0-16,5-1-1 15,-4 4 1-15,-4 0 0 16,-5 0-2-16,-9 0 2 15,-4 4 0-15,-1 5 0 16,-2 1 2-16,4 1-3 16,5 0 1-16,4 0 0 15,8 1 2-15,4 0-1 16,0 3-1-16,0 6 0 16,0 3 2-16,-5 2-5 0,-6 1 3 15,-5-2 0 1,-7 0-4-16,0-2 6 0,-6 1-2 15,-1 1 0-15,-3-2 3 16,1 5 0-16,-1 1-3 16,-2 1 0-16,-6 0 1 15,-5 4 3-15,-4 3-4 16,-3 6 6-16,-3 3-5 16,0 4 20-16,-2 3-21 15,0 2 9-15,0 2 26 16,0 1-32-16,0 5 8 15,-2 0 1-15,-9-2-11 16,-1-4 27-16,-1-2-27 0,-5-7 8 16,1-4 32-1,-4-8-33-15,1-4 5 0,1-4 0 16,0-6-9-16,2-4 14 16,-3-4-18-16,-5-2 0 15,-10 1 21-15,-12-2-21 16,-15 1 8-16,-12 1-7 15,-4-8 3-15,2 1-6 16,14-6 2-16,15 0 0 16,14 0-6-16,10 0 6 15,3 0 0-15,-2-7-3 16,-7-4-4-16,-11-3 6 16,-9 2-15-16,-7 0-4 15,-2 0 16-15,2 2-8 0,10-1 12 16,12 2-3-16,14 3 6 15,12 2-3-15,2 2 0 16,4 0 0-16,-2 0-12 16,0-2 9-16,-3-2 1 15,-5-1 2-15,-3-1 0 16,-1-3-9-16,1 3 8 16,-3 0 1-16,5-1-3 15,2 6 4-15,4-2-1 16,0 0 0-16,3-1 3 15,-2 0-5-15,1-4 2 16,-4 2 0-16,0 0 0 16,5 1 0-16,-3 1 0 0,3-1 0 15,-1 3 4 1,2 2 2-16,1 0-6 0,2 2 0 16,0-2 3-16,0 2-2 15,0 0-1-15,0 0 0 16,0 0 3-16,0 0 1 15,0 0-4-15,0 0 0 16,0 0-6-16,0 0 6 16,0 0-8-16,0 6 0 15,0 13 5-15,12 10-4 16,-1 1 7-16,0 4 0 16,-2 0-12-16,0 0 11 0,-3-2-2 15,1-8-1 1,0-5 4-16,-5-9-8 0,-2-4 8 15,0-6 0-15,0 1 3 16,0-1 2-16,0 0 0 16,0 0 10-16,0-5 5 15,0-15 6-15,-9-9-26 16,2-9 0-16,1-8 12 16,2-2-12-16,1 2 0 15,1 4-3-15,2 12 7 16,0 10-7-16,0 6 3 15,0 8 0-15,0 3-13 16,0 2 11-16,0 1-12 16,31 0-1-16,22-5-9 15,28 4 22-15,12-3-15 0,1 0-23 16,-11 2 0-16,-28 2-81 16,-33 0-116-16,-22 2-174 15</inkml:trace>
  <inkml:trace contextRef="#ctx0" brushRef="#br0" timeOffset="120889.079">21172 10866 456 0,'0'0'219'15,"0"0"-64"-15,0 0-16 16,0 0-51-16,0 0-16 15,0 0-8-15,0-86-37 16,-10 86-4-16,-8 0-23 0,-6 4 5 16,-5 22-14-1,-3 8 7-15,1 9 2 0,2 9-5 16,7-1 7-16,4 3-4 16,11-3-1-16,7-5-17 15,0-6 10-15,20-7-15 16,9-12 7-16,5-5 14 15,-1-10-20-15,0-6 12 16,-1 0 9-16,-6-4 3 16,-3-14 15-16,-4-3-15 15,-3-6 2-15,-5 2 29 16,-3-5-20-16,-4 5 6 0,-4 7-3 16,0 7-5-1,0 9 10-15,0 2-19 0,0 0-16 16,0 0 15-16,0 2-41 15,2 15 10-15,7 2 12 16,7-5-16-16,1 1 32 16,4-7-29-16,0-2 20 15,4-6 6-15,0 0 7 16,-1 0 0-16,-1 0 5 16,-4-10-3-16,-5-5 34 15,-3-2-3-15,-5-1 3 16,-1-3 25-16,-3 4-26 15,-2 5 0-15,0 6 4 16,0 6-9-16,0 0-9 0,0 0-21 16,0 7-21-16,0 27 13 15,0 16-4-15,-2 13 11 16,2 7 1-16,0 8-6 16,0 2-1-16,5-2-7 15,4-1 7-15,-5-12 1 16,-4-8-4-16,0-4 8 15,0-9 2-15,0-8 0 16,-7-10-1-16,-4-10 1 16,0-6-1-16,-4-4-5 15,-10-2 12-15,-8-4-3 16,-8 0 2-16,-7 0-3 16,-2 0 4-16,2-14-6 0,0-10 0 15,13-8-8 1,10-9 5-16,17-15-5 0,8-16-8 15,10-18-23-15,33-6-1 16,12 5-14-16,8 13 42 16,1 20 2-16,-2 10 11 15,2 6-1-15,-5 7 0 16,-1-1 3-16,-4 7 7 16,-5 4-8-16,-11 4-1 15,-7 4 31-15,-8 3-27 16,-8 6 4-16,-7 4 4 15,-5 2-11-15,-3 2 11 16,0 0-13-16,0 0 0 16,0 0 2-16,0 0-2 0,0 0 0 15,0 0 0-15,0 0 1 16,0 0-4-16,0 0 3 16,0 0 0-16,0 0 4 15,0 0 0-15,-3 0-4 16,-7 0 1-16,-3 0 1 15,-6 6-4-15,-3 10 2 16,-5 7-3-16,1 7-9 16,1 6 4-16,5 2-7 15,13 2-1-15,7 0-2 16,5-5 16-16,32-5-15 0,17-11 15 16,4-11-7-1,0-8 10-15,-2 0-1 0,-5-12 8 16,-4-12-8-16,-3-4 22 15,-3-6-9-15,-6-8 12 16,-6-8 29-16,-9-6-44 16,-8-3 10-16,-12 2 14 15,0 6-16-15,-12 7 16 16,-5 14-24-16,1 12 0 16,0 12 22-16,3 6-32 15,-3 0-1-15,-2 17-6 16,1 16-5-16,3 9 10 15,10 8-18-15,4 4 20 16,0 6-14-16,4 1 12 0,21-7-5 16,2-8 5-16,8-9-16 15,5-7 18-15,7-11-16 16,2-9 11-16,0-8-4 16,-5-2 9-16,-5 0 0 15,-6-16 3-15,-8-2 1 16,-8-4 11-16,-5-2-13 15,-8-4-1-15,-4-4 37 16,0 4-29-16,0 4 5 16,-14 7 12-16,-1 10-20 15,-3 7 9-15,5 0-15 16,-3 13-15-16,5 21 6 16,7 7-1-16,4 3-6 0,2-4 4 15,27-4-8 1,6-8 12-16,7-7-24 0,6-12-16 15,2-7 9-15,4-2-83 16,2-2-62-16,-7-20-42 16,-9-8-102-16</inkml:trace>
  <inkml:trace contextRef="#ctx0" brushRef="#br0" timeOffset="121356.488">22431 10359 167 0,'-122'-60'146'0,"-16"8"-52"15,-11 12-39-15,-9 11 41 16,0 18-30-16,-8 11-8 16,-3 20 5-16,-1 37-29 15,6 25 9-15,6 18-14 16,15 17-20-16,16 9 22 15,18 9-31-15,22 4 0 16,27 0-5-16,29 10 2 16,31-1 3-16,15-7-13 15,68-13-17-15,48-23 29 16,50-17-11-16,41-24 12 16,29-20 6-16,17-24 1 15,7-20 6-15,1 0-4 0,-17-36 20 16,-17-19 39-16,-21-16-40 15,-31-22 18-15,-26-21 25 16,-28-22-9-16,-25-14 14 16,-30-11-16-16,-37-5-21 15,-40 1 25-15,-33 5-42 16,-86 7-3-16,-86 23-7 16,-106 32-12-16,-113 39-33 15,-107 58-80-15,-81 41-73 16,-27 80-76-16,20 49 18 15,47 31-214-15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09:40.880"/>
    </inkml:context>
    <inkml:brush xml:id="br0">
      <inkml:brushProperty name="width" value="0.05292" units="cm"/>
      <inkml:brushProperty name="height" value="0.05292" units="cm"/>
      <inkml:brushProperty name="color" value="#FF0000"/>
    </inkml:brush>
  </inkml:definitions>
  <inkml:trace contextRef="#ctx0" brushRef="#br0">16802 4421 61 0,'0'0'139'0,"0"0"-89"16,0 0 13-16,0 0-26 16,0 0-5-16,0 0 10 15,0 0-27-15,-3 0-15 16,3 0-13-16,-2 0-68 16,-3 5-69-16</inkml:trace>
  <inkml:trace contextRef="#ctx0" brushRef="#br0" timeOffset="16789.605">15382 6054 166 0,'0'0'196'0,"0"0"-119"0,0 0-54 16,0 0 6-16,0 0 18 15,172-15-31-15,-101 8-16 16,-11-3-34-16,-25-1-363 15</inkml:trace>
  <inkml:trace contextRef="#ctx0" brushRef="#br0" timeOffset="48748.707">10972 10338 793 0,'0'0'149'0,"0"0"-109"15,0 0 43-15,0 0-14 16,0 0-12-16,0 0-26 15,0 0-31-15,8-62 0 16,-4 62-2-16,3 12 2 16,-1 15 11-16,-2 3-9 15,-4 6 5-15,0 2 6 16,0 0-7-16,-6 0 6 16,-5-8-12-16,-1-5 0 0,6-7-4 15,2-11 4 1,4 0 0-16,0-6 7 0,0 2-3 15,0-3 16-15,0 0-8 16,0-11-4-16,2-27 22 16,16-18-28-16,8-18-1 15,10-16 0-15,0-6 2 16,-1 9-1-16,-8 23-2 16,-9 26 0-16,-9 24-7 15,-7 14 7-15,0 10-16 0,-2 38-5 16,0 20 21-1,0 13 17-15,3-7-17 0,3-8 0 16,8-7-3-16,1-9 3 16,3-11-6-16,-3-6-4 15,-4-11-45-15,-1-7-38 16,-6-6-92-16,0-9-82 16,-4 0-85-16</inkml:trace>
  <inkml:trace contextRef="#ctx0" brushRef="#br0" timeOffset="48929.892">10821 10474 366 0,'0'0'207'0,"170"-12"-49"16,-52-24-44-1,7-5-28-15,-3-3-13 0,-11 6-70 16,-12 6-3-16,-26 10-5 15,-27 16-100-15,-23 6-146 16</inkml:trace>
  <inkml:trace contextRef="#ctx0" brushRef="#br0" timeOffset="50063.525">13894 12997 366 0,'0'0'482'0,"0"0"-413"16,0 0 17-16,0 0-37 15,0 0-23-15,0 0-18 16,0 63-8-16,-3-7 40 0,-3 2-36 16,2-5 6-1,-4-11-5-15,4-13-5 0,4-11 7 16,-2-12-7-16,2-3 0 15,0-3 13-15,-2 0 9 16,-3 0 32-16,-1-16-4 16,-1-9-35-16,0-11 15 15,7-12-19-15,0-13-10 16,0-6 5-16,5 1-3 16,15 7-3-16,2 14 0 15,1 15-4-15,0 11 0 16,0 16-7-16,4 3-9 15,0 8 16-15,-7 21-23 16,-3 7-2-16,-12 5 10 0,-3-5 19 16,-2-10-6-16,0-8 4 15,0-8-12-15,2-2 10 16,-2 0-3-16,0-2 4 16,0-2 0-16,0 0-14 15,5-2 12-15,4 1-12 16,4-3 2-16,7 2 8 15,11 1 3-15,7 5 4 16,0 4-1-16,3 7 2 16,-8 10-4-16,-4 7 3 15,-10 6 0-15,-5 5-5 16,-9-9 6-16,-5-11-1 0,0-4 6 16,-21-9 6-16,-19-4 16 15,-16-6-6-15,-17-2-14 16,-12-2-8-16,-2 0-2 15,0 0-29-15,12-14-75 16,6-12-252-16</inkml:trace>
  <inkml:trace contextRef="#ctx0" brushRef="#br0" timeOffset="81223.332">12524 10633 36 0,'0'0'162'15,"0"0"-9"-15,0 0 7 0,0 0-39 16,0 0-6-16,0 0-18 16,0 0-16-16,0 0 11 15,0-70-62-15,0 72-30 16,-12 26 17-16,-5 16-11 15,-6 7 33-15,1 1-16 16,2-3-16-16,4-12 19 16,3-12-26-16,6-10 0 15,5-9 8-15,2-4 1 16,0-2-9-16,0 0 14 16,0-10 17-16,0-24 31 15,16-22-62-15,11-15 0 0,4-8-4 16,0-12 6-1,-4-5-2-15,-6-3 0 0,-7 12 5 16,-5 18-5-16,-5 31 0 16,-4 20 0-16,0 18-13 15,0 0 13-15,0 34-19 16,0 27 10-16,2 23 9 16,6 10-1-16,3 4 1 15,6-5 0-15,5-11 2 16,5-16 0-16,2-11-2 15,-4-14 0-15,-2-9 7 16,-10-9-15-16,-5-9-37 16,-4-9-68-16,-4-5-40 15,0 0-87-15,-23-9-45 16</inkml:trace>
  <inkml:trace contextRef="#ctx0" brushRef="#br0" timeOffset="81666.301">12306 10709 78 0,'0'0'158'0,"0"0"-57"16,0 0-28-16,0 0-42 15,137-56 15-15,-58 36-9 16,0 0-35-16,2-1 8 16,-10-3-10-16,-11-1 0 15,-13 0 13-15,-9-2-9 16,-15 4-4-16,-11 0 21 15,-9 4 21-15,-3 6 34 0,0 1-44 16,0 6 1-16,0 2 15 16,-9 4-47-16,-7 0 6 15,-3 8-7-15,-11 18 7 16,1 6-11-16,5 0 4 16,6-3 0-16,7-4-11 15,9-3 11-15,2 3 0 16,0-2 0-16,22 4 6 15,11-4-7-15,12 4 1 16,-2-4 0-16,-1 0 8 16,-11-3-8-16,-11-2 0 15,-11 1-1-15,-9-2 5 0,0-1-6 16,-23 2 2-16,-10-4-15 16,-7-6-2-16,-1-2-88 15,10-6-21-15,12 0-15 16,14 0-13-16,5-22-27 15</inkml:trace>
  <inkml:trace contextRef="#ctx0" brushRef="#br0" timeOffset="84260.539">13029 10601 155 0,'0'0'119'16,"0"0"20"-16,0 0-34 15,0 0-19-15,0 0-20 16,0 0-66-16,47-33-1 15,-40 55-11-15,-1 7 12 0,3 3 13 16,1 1-12-16,9-8 1 16,10-4 5-16,14-13 2 15,8-8-5-15,2 0-4 16,-1-29 4-16,-8-4 22 16,-15-6-23-16,-9-1 28 15,-11 6 28-15,-9 6-40 16,0 8 23-16,0 11-3 15,0 4-10-15,0 5 52 16,-4 0-80-16,-10 30 10 16,-6 25-4-16,-2 18 1 15,1 11 12-15,11 1-20 16,10 1 1-16,0-6 6 0,0-1-7 16,13-1 0-16,5-8 7 15,0-4 11-15,-5-3-17 16,-6-13-1-16,-7-10 0 15,0-8 12-15,0-11-12 16,-11-8 0-16,-16-11 20 16,-9-2-5-16,-9-2-14 15,-1-34-1-15,4-15 0 16,8-15-15-16,19-16 11 16,12-7-42-16,3 2 42 15,29 4-35-15,7 15 36 16,2 11-8-16,-7 10 11 15,-6 14-5-15,-7 6 5 0,-1 7 0 16,3 3-1-16,3 0 4 16,5 4-6-16,6 3-2 15,2 8 5-15,-1 2-4 16,-4 0 4-16,-4 2 0 16,-5 19-12-16,-8 5 21 15,-6 4-9-15,-3 4 2 16,-3-4 3-16,3-4 12 15,0-9-17-15,-3-10 0 16,0-2 11-16,0-5 0 16,0 0-4-16,2 0 9 15,3-12 5-15,7-17 17 0,1-5-38 16,1 0 0 0,-1 6 2-16,-3 4 1 0,-6 8-3 15,1 6 0-15,-3 5 2 16,-2 4-6-16,0 1 4 15,1 0-11-15,2 0 2 16,4 12-5-16,4 10 14 16,3 2 0-16,3 1 3 15,1-10-1-15,-1-1-2 16,-4-8 0-16,-7-4 1 16,0-2 3-16,-6 0-4 15,0 0 8-15,2 0-8 16,5-4 21-16,7-14-21 15,4-6 0-15,2 1 1 16,-4 6 1-16,-3 3-2 16,-5 8 0-16,-6 4 2 0,-1 2-9 15,-3 0 7-15,2 0-10 16,2 0-1-16,5 4 4 16,7 12 7-16,1-3 0 15,3 0 4-15,-1-7-3 16,-6-4-1-16,-3-2 0 15,-2 0 10-15,-2 0-3 16,3-8-3-16,0-10-4 16,2 0 7-16,0 3-6 15,-2 8-1-15,-2 1 0 16,-3 6-10-16,-4 0 10 0,5 0-6 16,3 0-2-16,9 3 8 15,0 12-4-15,7-3 4 16,1 1 0-16,4-6 3 15,2-6-1-15,-2-1-2 16,-2 0 1-16,-5 0 3 16,-8-2 11-16,-6-15-15 15,-5-2 0-15,-3 2 13 16,0 1-7-16,0 2 6 16,0 5 1-16,0 5-9 15,0 4 6-15,0 0-10 16,0 0-10-16,0 6-3 0,0 15 6 15,2 6 7-15,9 4 0 16,2-3 5 0,6-1-6-16,-4-8 1 0,-1-5 0 15,-4-8-7-15,-3-4 7 16,2-2 0-16,4 0-1 16,8-10 2-16,0-14 13 15,4-2-14-15,-7 3 0 16,-5 4 1-16,-2 5-1 15,-3 5 0-15,-4 6 0 16,2 3-3-16,3 0-5 16,5 1 0-16,3 16 8 15,6 3-11-15,-1 0 11 0,5-2 0 16,2-1 0-16,-3-6 5 16,1-5-5-16,0-4 0 15,-3-2 0-15,1 0 4 16,-5-4-4-16,-4-14 0 15,-8-4 4-15,-8-3 5 16,0-2-13-16,-2 4 4 16,-18 2 0-16,0 5-11 15,0 7 11-15,5 7-5 16,3 2 1-16,1 0 0 16,5 11-6-16,4 15 6 15,2 6 4-15,0 1-5 0,4-2 5 16,23-5 0-1,8-8-2-15,7-7 10 0,8-11-5 16,2 0-3-16,-2-13 0 16,-1-20 17-16,-9-10-17 15,-9-8 0-15,-10-11 18 16,-17-4-11-16,-4-8 35 16,-6-4-22-16,-26 0-20 15,-4 8 48-15,3 17-47 16,9 19 7-16,8 18 29 15,9 15-33-15,7 1-8 16,0 32-1-16,0 26 5 16,0 19-4-16,0 10 4 15,13-1 0-15,5-6-4 16,7-8 20-16,4-7-25 0,-3-13 9 16,3-10 0-16,-4-14-21 15,-5-8-19-15,-9-10-31 16,-5-8 26-16,-6-2-63 15,0-2 56-15,-15-25-49 16,-18-10-43-16,-10-3 124 16,3 0-13-16,3 7 33 15,12 3 21-15,14 12-15 16,7 7 28-16,4 3-13 16,0 2-5-16,4-1 33 15,29-3-49-15,9 1 0 16,4 1 12-16,-4-1 5 0,-9 1-13 15,-8 4 10 1,-10 1 5-16,-8-2 39 0,-7 5-42 16,0-1 18-16,0-2 40 15,0 3-65-15,0 0 29 16,0 0-28-16,0 0-3 16,4 0-12-16,16 9 5 15,7 13 0-15,6 3 28 16,4 0-16-16,-2 1-12 15,-4-4 0-15,-2-3 1 16,-5 0 11-16,-2-5-12 16,-5-3 0-16,-7-5 1 15,-5-3 4-15,-3-3-5 0,-2 0 0 16,0 0 3 0,-15 0 8-16,-12-7-11 0,2-6 0 15,10-5-10-15,12-4 10 16,3-4-1-16,14-4-11 15,21-5 12-15,5-3-17 16,3 4 17-16,-7 9 0 16,-7 6-6-16,-12 9 6 15,-5 8-1-15,-4 2-6 16,-1 0 7-16,2 2-10 16,-2 12 10-16,4 4 0 15,-5 4-1-15,2 6 9 16,-6 4-8-16,0 3 12 15,-2-4-10-15,2 0 17 0,2-5-19 16,3-6 0-16,1-4 3 16,4-6-3-16,-5-4-1 15,-3-4-34-15,-2-2-67 16,-2 0-21-16,0-23-15 16,0-12-110-16,-11-13 22 15,-16-7 110-15,-2-2 72 16,-2 0 28-16,7 7 16 15,2 6 68-15,6 8 0 16,7 12 14-16,5 8 33 16,4 8-57-16,0 4-58 15,9 4-5-15,11 0-3 16,4 4-50-16,-2 20-41 0,-1 5-15 16,-2 6 38-16,-1 7-27 15</inkml:trace>
  <inkml:trace contextRef="#ctx0" brushRef="#br0" timeOffset="84537.086">16398 10539 558 0,'0'0'55'16,"0"0"46"-16,-38-107-15 15,15 87 19-15,2 3-13 16,0 13-23-16,1 4 7 15,-1 14-76-15,-9 24 7 16,1 10-2-16,13 8-1 0,16 0-4 16,8-2 2-16,40-2 3 15,17-4 1-15,15-11-6 16,7-13 0-16,1-10-11 16,-5-7-5-16,-16-7-23 15,-26 0-26-15,-26 0-56 16,-15-7 14-16,-53-9-142 15</inkml:trace>
  <inkml:trace contextRef="#ctx0" brushRef="#br0" timeOffset="85287.698">12178 10866 49 0,'0'0'329'0,"0"0"-168"15,-136-132-45-15,72 105-53 16,-9 20-35-16,-15 7 21 15,-19 24-42-15,-16 34-3 16,-1 22 18-16,13 20-12 16,24 14 17-16,31 24-26 0,25 20 4 15,26 13 18 1,5 14-23-16,51 13 0 16,38 17 6-16,41 10 2 0,35 2 30 15,42-21 18-15,20-33-48 16,18-39 16-16,3-44-3 15,-16-46-1-15,-10-41 11 16,-19-24-30-16,-27-48 34 16,-25-26-17-16,-28-22-5 15,-13-16 44-15,-8-22-49 16,-9-14-4-16,-17-5 10 16,-18 0-1-16,-27 4-15 15,-29 11 2-15,-11 0 0 16,-55 11 11-16,-40 4-11 0,-33 9 0 15,-32 13 7-15,-23 5 6 16,-8 16-20-16,-12 13 7 16,0 17 0-16,5 29-11 15,0 24 11-15,15 18 0 16,27 14-15-16,34 30 12 16,28 14-18-16,34 13-38 15,29 8-43-15,24 12-21 16,16 1-124-16,56 0-133 15</inkml:trace>
  <inkml:trace contextRef="#ctx0" brushRef="#br0" timeOffset="85985.211">13746 12390 582 0,'0'0'152'0,"0"0"-83"16,0 0-50-16,0 0-6 15,0 0-13-15,0 0 0 16,170-6 53-16,-47 9-17 15,17-1-13-15,2-2-4 16,-3 0-7-16,-14 0 17 16,-21 0-29-16,-17 0 0 0,-22-12 38 15,-23-1-15 1,-18 1-1-16,-17-1-3 0,-7-8 14 16,-2-3 1-16,-32-4-34 15,-12 1 0-15,-8 4-2 16,1 4 3-16,13 9-1 15,15 5 0-15,14 3 3 16,9 2-9-16,2-2 6 16,0 2-8-16,7 0-7 15,17 9 16-15,10 12-1 16,6-1 0-16,2 4 4 16,3 0 3-16,-1 6-7 15,-7 3 0-15,2 0 8 16,-10 1-2-16,-5 0-6 0,-8 1 0 15,-10-2 2-15,-6 0-3 16,-8-2 1-16,-32 2 0 16,-12-5-6-16,-8-2-13 15,2-2-125-15,12-2-108 16,9-5-330-16</inkml:trace>
  <inkml:trace contextRef="#ctx0" brushRef="#br0" timeOffset="86915.764">15658 12103 333 0,'0'0'304'15,"0"0"-141"-15,0 0-64 16,0 0 29-16,0 0-57 15,0 0-43-15,-44 43 23 16,28 31-15-16,1 14 4 16,2 12 1-16,3 7-16 15,4-8 18-15,3-16-36 16,1-21-2-16,2-28 29 16,0-18-30-16,0-10-4 0,0-6 19 15,-4 0-10 1,-2-16 62-16,-4-30-47 0,1-26-12 15,7-20 1-15,2-20-13 16,0-18 0-16,9-1-6 16,7 6 18-16,1 19-16 15,1 30 4-15,-3 32 0 16,-1 22-16-16,-3 20 16 16,10 2-27-16,8 16 26 15,13 30-7-15,13 17 1 16,3 18 7-16,7 12 0 15,-3 3-1-15,-10-2 1 16,-17-2 0-16,-17-11-7 16,-16-7 22-16,-2-10-19 15,-13-12 4-15,-18-8 0 16,-11-10-20-16,-14-6-3 16,-11-6-34-16,-9-2 1 0,3-5-83 15,17-6 25-15,23-5-80 16,28-4-36-16,7 0-41 15</inkml:trace>
  <inkml:trace contextRef="#ctx0" brushRef="#br0" timeOffset="87161.596">16202 12519 225 0,'0'0'169'16,"0"0"-17"-16,0 0-24 15,0 0 17-15,0 0-16 16,0 0-36-16,49-75-6 15,-49 75-68-15,-4 24-10 0,-10 16 30 16,1 13-25-16,4 1 15 16,4-4-25-16,5-4 0 15,0-10 8-15,0-5-12 16,0-13 0-16,0-8-7 16,0-5 1-16,0-5-51 15,0 0-36-15,0-26-74 16,10-22-106-16,3-14-131 15</inkml:trace>
  <inkml:trace contextRef="#ctx0" brushRef="#br0" timeOffset="87455.416">16146 12214 313 0,'0'0'141'16,"0"0"-19"-16,0 0-16 15,0 0-30-15,0 0-39 16,0 0-37-16,-35 0 0 15,35 20 10-15,4-4-5 16,14-4 6-16,1-8 28 16,6-4 9-16,4 0 35 15,-2-25-14-15,2-8-13 16,-4-7 9-16,-10-2-54 16,-11 2 10-16,-4 7-12 15,-8 9-5-15,-24 11-2 16,-3 12-2-16,-5 1-4 0,7 10-12 15,4 21-6-15,11 9-62 16,13 10-60-16,5 7-50 16,0 6-103-16</inkml:trace>
  <inkml:trace contextRef="#ctx0" brushRef="#br0" timeOffset="88511.043">16534 12566 274 0,'0'0'228'16,"0"0"-92"-16,0 0-18 16,0 0 4-16,0 0-49 15,0 0-55-15,7-11-10 0,11 27 1 16,3 10 10-16,8 4 17 16,3 2-19-16,-3 4 22 15,-5 0-39-15,-5-3 0 16,-6-4 8-16,-9-4-2 15,-4-7-10-15,0-8 4 16,0-6-16-16,-22-4 8 16,2 0-53-16,4 0 30 15,14-14 22-15,2-16 5 16,22-5 4-16,25-7 9 16,11-2 22-16,9-4 8 15,2 0-39-15,-9 3 0 0,-9 5 18 16,-15 4-12-1,-10 7 9-15,-5 2 2 0,-13 5-5 16,-6 2 36-16,-2 2-26 16,-2 3-1-16,-19 2 29 15,-4 5-45-15,4 6 6 16,6 2-5-16,6 0 0 16,4 26-12-16,5 11 2 15,0 4 4-15,14-1 0 16,15-4 0-16,5-9 0 15,-1-9-1-15,0-9 4 16,1-4-3-16,1-5 0 16,5 0 0-16,5-2 0 15,1-18 0-15,2-7 0 16,-2-2 4-16,-3-7 2 0,1-7 0 16,3 1-6-1,-5 6 0-15,-4 8-3 0,-7 10 3 16,-8 12-3-16,-3 6 2 15,-5 0-5-15,-1 6-4 16,-5 12 5-16,-3 4 5 16,1-1-6-16,-4-7 6 15,1-1 0-15,-4-7 0 16,2-6 7-16,-2 0 4 16,0 0-11-16,0 0 0 15,0-10 25-15,0-7-25 16,-14 0 0-16,-5 1-5 0,-8 1 3 15,-4 8-5 1,-5 7-5-16,-4 0-6 0,4 10 5 16,7 18-1-16,14 8 0 15,15 4 9-15,0 1 3 16,27-5-7-16,13-8 9 16,8-12 0-16,6-10 9 15,0-6-7-15,-3 0-2 16,2-24 17-16,-4-13-8 15,-5-9 25-15,-3-10-22 16,-7-10-10-16,-17-8 52 16,-5-12-50-16,-12-7 9 15,0 5 6-15,0 11-15 16,-12 27 28-16,3 20-14 0,5 21-16 16,2 9 20-16,0 0-22 15,-3 27-15-15,-2 26 5 16,-2 21 20-16,1 11-10 15,-1 1 0-15,6-3 0 16,3-8 3-16,9-8-3 16,25-10 0-16,14-9-9 15,10-8-42-15,2-9-4 16,-2-12-53-16,-18-6-24 16,-17-9-29-16,-23-4-103 15,-4 0-69-15</inkml:trace>
  <inkml:trace contextRef="#ctx0" brushRef="#br0" timeOffset="88669.832">17993 12312 459 0,'0'0'155'0,"0"0"-140"15,0 0-13-15,0 0 6 16,158-72-1-16,-88 68-3 16,1 4-1-16,-4 0-3 15,-7 5 0-15,-15 16-3 16,-19 7-75-16,-21 6-99 15,-10 0-63-15</inkml:trace>
  <inkml:trace contextRef="#ctx0" brushRef="#br0" timeOffset="88985.377">15144 13780 685 0,'0'0'79'0,"-132"38"-56"16,156-36-17-16,93-2-6 15,74-30 100-15,75-26-9 16,43-14-4-16,21-5-55 16,11 1 10-16,-14 0 16 15,-8-1-30-15,-11 3 5 16,-26 6-20-16,-30 9-12 0,-38 10 15 15,-38 17-16-15,-40 14 0 16,-34 16-1-16,-32 0 1 16,-37 19-16-16,-33 28-85 15,-29 9-105-15,-69 2-26 16,-40-4-506-16</inkml:trace>
  <inkml:trace contextRef="#ctx0" brushRef="#br0" timeOffset="89269.372">15919 13877 642 0,'0'0'98'0,"0"0"-77"0,0 0-21 16,0 0 0-16,0 0 81 16,0 0 58-16,270-23-19 15,4-31-56-15,57-12-38 16,49-9 23-16,19 2-26 15,-14 2-7-15,-16 9 27 16,-52 10-42-16,-50 6 17 16,-53 10-12-16,-60 8-6 15,-54 8 6-15,-44 7-6 16,-34 8 0-16,-19 3-14 16,-3 2-24-16,-23 0-81 15,-23 3-38-15,-12 9-180 0</inkml:trace>
  <inkml:trace contextRef="#ctx0" brushRef="#br0" timeOffset="90850.941">18457 12318 268 0,'0'0'109'16,"0"0"-45"-16,0 0 35 16,0 0 5-16,0 0 13 15,78-102-38-15,-78 77 1 16,0 6 35-16,0 3-56 0,0 7 13 15,0 6-17-15,0 3-15 16,0 0 11-16,0 0-51 16,-4 2 0-16,-6 25 0 15,-1 16 13-15,0 7-15 16,2 2 2-16,7-4 0 16,2-6 5-16,0-4-5 15,0-9 0-15,2-7-11 16,5-11-40-16,-2-4-25 15,1-7-36-15,1-7-13 16,4-23 35-16,0-14-73 16,-2-7 35-16,-7-6 16 15,-2 1 27-15,0-2 85 16,0-1 4-16,0 3 9 16,0 2 12-16,2 6-23 0,-2 8 21 15,0 10 53-15,0 8-8 16,-4 10 21-16,-7 4-35 15,-3 6-23-15,-1 2 11 16,-1 0-41-16,1 12-1 16,6 6 33-16,7 0-33 15,2-2 18-15,0-3 0 16,11-6-1-16,13-3 33 16,5-4-18-16,7 0 0 15,-3-3 17-15,-6-12-47 16,-10-3 13-16,-5 0-10 15,-12 0 0-15,0 4-10 0,-2 6 4 16,-16 5-59-16,0 3-6 16,2 15-59-16,4 23-13 15,8 12-32-15,4 6-107 16</inkml:trace>
  <inkml:trace contextRef="#ctx0" brushRef="#br0" timeOffset="91566.177">18942 12333 162 0,'0'0'241'0,"0"0"-74"15,0 0-29-15,0 0-37 16,-33-107 2-16,11 95-34 0,0 4-25 16,-1 8 9-16,1 0-53 15,-1 14 3-15,0 13-3 16,0 10 3-16,5-1-1 15,7-2-2-15,11-4 0 16,0-4-7-16,0-5 7 16,23-6 0-16,2-7 0 15,12-5 3-15,-4-3 6 16,3-4-9-16,-9-18 0 16,-8-6 20-16,-7-7-15 15,-12-5-3-15,0-5 6 0,0-8-7 16,-21 5 17-16,-3 10-18 15,2 9 0-15,2 17 5 16,-3 12-5-16,-2 0-6 16,-4 19 4-16,-2 18 2 15,8 12 1-15,4 3-1 16,15 0 0-16,4-2-7 16,11-4 7-16,22-8 0 15,6-12-3-15,1-9 8 16,-1-13-3-16,-1-4-2 15,-4 0 0-15,-6-9 17 16,-1-11-11-16,0-5-5 16,-2-4 5-16,-3 0-2 15,-4 2 5-15,-2 7-9 0,-5 4 0 16,-5 8 3 0,-1 4-3-16,0 4-5 0,-3 0 0 15,2 0-5-15,0 4 0 16,1 16 8-16,-1 4 2 15,-2 5-1-15,6-8 1 16,-2-3 0-16,7-7 0 16,7-11 2-16,14 0-2 15,6-15 0-15,11-12 5 16,-1 0 2-16,-8 0-7 16,-11 6 0-16,-9 7-3 15,-4 3 11-15,-5 10-17 0,3 1 3 16,2 0-15-1,1 12 5-15,-1 12-119 0,-1 4-66 16,-9 1-91-16</inkml:trace>
  <inkml:trace contextRef="#ctx0" brushRef="#br0" timeOffset="96087.12">5491 5789 76 0,'0'0'247'0,"0"0"-87"16,0 0-41 0,0 0-22-16,0 0 6 0,0 0-49 15,0 0-2-15,0 0 14 16,0 0-38-16,0 0 23 15,0 0-21-15,0 0-18 16,0 0 33-16,0 0-42 16,3 0-3-16,17 3 18 15,7 8-7-15,6-1-11 16,7 5 0-16,7-2 1 16,-1-1 10-16,8-2-11 15,6-1 0-15,3-6 8 16,6 1 3-16,5-2-11 0,3 1 0 15,2-3 2-15,-6 0 1 16,-9 0-3-16,-6 0 0 16,-6 0-6-16,-1 0 11 15,-4 0-7-15,2 0 2 16,0-3 0-16,2 3-2 16,7-2 2-16,7 2 0 15,-3 0 1-15,0 0 2 16,1 0-3-16,-3 0 0 15,5 0 0-15,6 0 3 16,7 0-3-16,11 0 0 16,7 0 2-16,-3 0 3 15,1 0-6-15,-3 0 1 16,1 0 0-16,1 0 1 0,3 0-1 16,-2 0 0-1,-7 0-4-15,-10 0 5 0,-1 0-1 16,2 0 0-16,7 0 0 15,10-7 1-15,5 0-1 16,4-1 0-16,-2 2-2 16,0 0 5-16,-3 2-3 15,-8 2 0-15,-5-2 4 16,-7 4-7-16,-10 0 3 16,2 0 0-16,-2 0-1 15,13 0 2-15,5 0-1 16,5 0 0-16,-1 0 4 0,-6 1-10 15,4-1 6 1,-2 0 0-16,-1 0-3 0,1-1 5 16,5-9-2-16,-1 4 0 15,7 0 2-15,1 4-4 16,1 0 2-16,-2 2 0 16,-5 0-2-16,-4 0 5 15,-6 0-3-15,-8 0 0 16,-4 0 5-16,-1 0-6 15,-3-2 1-15,2 0 0 16,2 2 1-16,1 0-1 16,-1 0 0-16,-5 0 0 15,1 0 1-15,0 0-5 0,0 0 4 16,4 0 0 0,0 0 0-16,-1 0 2 0,1 0-2 15,-2 0 0-15,-2 0 0 16,-5 0 1-16,-4 0-1 15,-4 0 0-15,0 8-5 16,-2-2 5-16,4 0 0 16,4 0-1-16,1-2 8 15,1 0-9-15,0-1 2 16,-1 2 0-16,-1-1 1 16,-4 0-1-16,-10-2 0 15,-10 2 0-15,-12-2 6 16,-8 0-8-16,-7 0 2 15,-5-2 0-15,-4 0-7 0,0 0 7 16,0 0-4-16,0 0-76 16,-21 0-194-16,-27 0-329 15</inkml:trace>
  <inkml:trace contextRef="#ctx0" brushRef="#br0" timeOffset="103721.011">5552 7261 135 0,'0'0'288'0,"0"0"-135"0,0 0-59 16,0 0-6-16,0 0 0 15,0 0-5-15,0 0 0 16,-3 8-45-16,3-8-20 16,0 0 26-16,0 0-30 15,0 0 5-15,0 0-4 16,14 0-13-16,10 0 14 15,9 5-11-15,4-2-5 16,1 1 16-16,-1 1-12 16,3 0-4-16,7-1 7 15,9-4-5-15,11 2 15 16,8-2-17-16,8 0 0 0,2 0 14 16,0 0-14-16,-8 0 0 15,-4 0-2-15,-5 0 5 16,1 0-5-16,2 0 2 15,3 0 0-15,3 0-1 16,6 0 2-16,6-2-1 16,7-5 0-16,8 2 4 15,0-3-4-15,-7 2 0 16,-7 2 0-16,-15 2-2 16,-13 2 3-16,-6 0-1 15,-6 0 0-15,-2 0 3 16,8 0-5-16,8 0 2 15,15 0 0-15,7 0 1 0,7 0 0 16,-3-5-1-16,-10-4 0 16,-7 1 5-16,-6 3-11 15,-9 0 6-15,-6 3 0 16,-1 0-5-16,-2 0 5 16,5 2 0-16,6 0 1 15,4-3 2-15,7 3-1 16,3-4-2-16,-5 3 0 15,-6 1-1-15,-10 0 1 16,-9 0 0-16,2 0-1 16,0 0 6-16,5 0-6 15,3 0 1-15,3 0 0 16,3 0 1-16,5 0-1 0,5 0 0 16,7 0 0-16,6 0 5 15,0 0-8-15,-4 0 3 16,-2-2 0-16,0 0-2 15,1 0 2-15,4 0 0 16,5-3-3-16,-2 1 6 16,0-2-2-16,-3 4-1 15,-4 1 0-15,-5 1-6 16,-5 0 6-16,-1 0 0 16,0 0-2-16,1 0 6 15,1 0-1-15,1 3-3 16,-1 0 0-16,0 0-4 15,-5 1 4-15,3 1 0 0,1 1-2 16,-4 0 7-16,1-2-10 16,-5 0 5-16,0-2 0 15,-3-2-10-15,1 0 10 16,0 0 0-16,0 0 0 16,0 0 4-16,2 0-7 15,1 0 3-15,-1 0 0 16,-6 0 0-16,0 0 0 15,2 0 0-15,0 0-4 16,4 0 8-16,3 0-2 16,1 0-2-16,7 4 0 15,-1-1-2-15,-1 1 2 0,-2 1 0 16,-5-1-2 0,-4 0 9-16,0 2-9 0,-4-2 2 15,-4-2 0-15,4 2-1 16,4-1 1-16,5 0 0 15,1 3-3-15,1-4 12 16,-1-1-11-16,-4-1 2 16,-2 0 0-16,0 0-6 15,0 0 6-15,0 0 0 16,-3 0-2-16,-1 0 12 16,-7 0-14-16,0 2 4 15,-2 1 0-15,1 1-2 16,3 0 2-16,-2 0 0 15,-4-2-2-15,-6 2 10 0,-3-2-12 16,-7 0 4-16,-3 0 0 16,0 0 0-16,5 2 0 15,5-1 0-15,4-2-1 16,4 2 9-16,1-3-9 16,-8 0 1-16,-3 0 0 15,-11 0 0-15,-5 0 0 16,-7 0 0-16,-7 0-5 15,-2 0 5-15,0 0 0 16,0 0-31-16,0 0-43 16,0 1-38-16,0 1-91 15,-6-1-55-15,-17-1-10 16</inkml:trace>
  <inkml:trace contextRef="#ctx0" brushRef="#br0" timeOffset="105531.238">5601 8161 95 0,'0'0'229'0,"0"0"-152"15,0 0-24-15,0 0 34 16,0 0-4-16,0 0 3 15,0-4-35-15,0 2-21 16,15 2 16-16,8 0-19 16,6 0 1-16,8 0 1 15,8 0-4-15,8 0 4 16,13 0-14-16,9 0-2 16,19 0 28-16,10 0-34 15,8 0 2-15,-3 0-3 16,-4 0-6-16,-10 0 16 0,-6-8-14 15,-6 0-1-15,-3 0 14 16,0 1-13-16,3 1 0 16,9-1 1-16,1 3 4 15,7 0-6-15,7-2-1 16,4 2 0-16,1-3 4 16,5 6-3-16,0-2-1 15,-4 0 0-15,-6 3 5 16,-11-3-4-16,-7 2-1 15,-4 1 0-15,6-4-8 16,7-2 9-16,14-2-1 16,8-2 0-16,14 1 6 15,1 2-3-15,4 1-3 0,-10 2 0 16,-17 4 2 0,-15 0 1-16,-10 0-3 0,-5 0 4 15,7 0-2-15,7-6 7 16,5 2-9-16,6-2 0 15,7 0 12-15,4 0-9 16,2 1-3-16,-9 3 7 16,-11 2-4-16,-17 0 5 15,-17 0-8-15,-7 0 0 16,-8 0 4-16,1 0-2 16,3 0-2-16,7 0 3 15,0 0 1-15,-1 0 11 0,-1 0-15 16,-7 0 0-1,-1 0 4-15,-8 0-4 0,-6 0 0 16,0 0-1-16,-2 2 5 16,-1 4-7-16,15-1 3 15,0 1 0-15,8-4 2 16,9-1-2-16,0-1 0 16,3 0-1-16,1 0 11 15,-3 0-13-15,-1 0 3 16,-1 3 0-16,-7 1-5 15,3-2 6-15,-2 0-1 16,8 0 0-16,1 1 9 16,4-2-10-16,8-1 1 15,4 1 0-15,3-1-1 16,-3 3 1-16,-5-3 0 0,-7 0-2 16,-1 0 10-16,-1 0-8 15,9 0 0-15,1 0 0 16,4 0-3-16,-6 0 3 15,-3 0 0-15,-2 0-6 16,-8 0 14-16,2 0-12 16,-6 0 4-16,-5 0 0 15,-3 0 1-15,-2 0-1 16,-4 0 0-16,-1 0-2 16,-2 0 9-16,2 0-11 15,-5 0 4-15,1 0 0 16,-4 0 0-16,-1 0 0 0,-2 0 0 15,-3 0-5 1,1 0 12-16,-5 0-8 0,-5 0 1 16,-4 2 0-16,-4-2 1 15,-5 0-1-15,-6 0 0 16,-5 0-5-16,0 0 3 16,0 0-25-16,-13 0-64 15,-26 1-120-15,-19 3-58 16,-15 1-194-16</inkml:trace>
  <inkml:trace contextRef="#ctx0" brushRef="#br0" timeOffset="106737.649">5614 8985 192 0,'0'0'245'16,"0"0"-105"-16,0 0-61 15,0 0-16-15,0 0 5 16,0 0-41-16,0-2 7 0,0 0-13 15,2 2-18-15,23 0 23 16,15 0-5-16,11 0 17 16,14 0 8-16,22 0-29 15,22 0 11-15,31 0 5 16,23 0-23-16,19 0 18 16,13-7-25-16,-2-5-3 15,1-1 28-15,-5 1-24 16,4 0 14-16,0 2 6 15,5-2-7-15,-3 4 12 16,-6 0-29-16,-4 2 2 16,-2 0 24-16,4 2-24 0,0 1 7 15,-5-2-1-15,-5 1-6 16,-8 0 11-16,5-2-13 16,-1 2 0-16,3 2 16 15,0 0-14-15,-11 2-2 16,-7 0 7-16,-6 0-5 15,-3 0 8-15,-4 0-10 16,-3 2 0-16,3 0 16 16,0 0-15-16,0 0 1 15,-5-2-2-15,-6 2 5 16,-4 0-8-16,-3-2 3 16,-3 4 0-16,1-2 1 15,-2 0 0-15,1 0-1 0,5-2 0 16,0 0 4-1,3 0-1-15,-2 2-3 0,-10 2 0 16,-5 1 1-16,-7-4 0 16,-11-1-1-16,-5 0 0 15,1 0 3-15,5 0-12 16,4-1 7-16,8-5 2 16,0-3-9-16,-4 3 6 15,-6 4-13-15,-11 0 10 16,-8 2-15-16,-17 0 18 15,-8 0-17-15,-12 0 1 16,-4 2 14-16,-1 0-16 16,-1-2-13-16,-1 0-23 15,8 0-87-15,4 0-39 0,4 0-42 16,3-10-146-16</inkml:trace>
  <inkml:trace contextRef="#ctx0" brushRef="#br0" timeOffset="113702.306">7261 4664 216 0,'31'-104'0'16,"7"1"-215"-16</inkml:trace>
  <inkml:trace contextRef="#ctx0" brushRef="#br0" timeOffset="115507.808">5975 2271 724 0,'0'0'191'16,"0"0"-58"-16,-135-82-45 16,85 75-22-16,-4 7-4 15,-4 20-47-15,-4 38-7 16,-5 34 2-16,3 27-9 15,6 23 15-15,16 10-16 16,19 4 0-16,23-4 2 0,5-6-2 16,48-14-1-16,32-16 0 15,28-18-26-15,22-29 11 16,23-37-8-16,18-32-10 16,1-31 28-16,-2-45-11 15,-20-18 5-15,-28-14 11 16,-19-7 2-16,-29-11 16 15,-21-14 7-15,-24-15 8 16,-22-3 9-16,-12 2-20 16,-27 9 4-16,-25 25 4 15,-10 29-3-15,-1 36 13 16,1 30-14-16,-2 27-18 16,-3 22-7-16,-2 52-4 0,-1 36 0 15,20 29 0 1,25 13 8-16,25 5-7 0,17-7 3 15,41-13 0-15,14-18-13 16,14-20 13-16,3-25-39 16,5-23-8-16,0-23-21 15,-3-24 29-15,2-4 14 16,-3-35 25-16,-8-20 5 16,-6-16-3-16,-16-5 1 15,-19-4 27-15,-22-4 1 16,-19-3 20-16,-4-1-22 15,-32 10-9-15,-8 18 17 16,-3 24-19-16,7 23-2 16,5 13-16-16,-2 21-4 0,4 35-3 15,7 20 2-15,8 12 5 16,16 1-11-16,2-4 11 16,24-8-7-16,16-19-16 15,14-13-29-15,13-22 22 16,15-19 12-16,4-4 18 15,1-20 10-15,1-25-9 16,-8-7 3-16,-7-11 26 16,-2-5-17-16,-11-1 18 15,-8 5-21-15,-12 14-6 16,-11 16 10-16,-9 14-14 16,3 18-3-16,-2 2 0 15,4 0-16-15,4 26 15 0,-4 6-24 16,0 5 17-16,-2-4 2 15,0-7 4-15,-1-8 5 16,-7-7-2-16,-5-10 10 16,-6-1-8-16,-4 0 4 15,0 0 3-15,0-24 52 16,0-9-38-16,0-10-18 16,-22-1 22-16,-5 7-21 15,-4 10 8-15,-5 10-12 16,-1 13-8-16,-8 4 3 15,-4 11-9-15,0 25 8 16,5 14-3-16,8 12 1 0,13 2 6 16,17-2-3-16,6-5-18 15,15-11 15-15,23-15-26 16,7-10 3-16,-1-13 24 16,-1-8-7-16,-3 0 14 15,-3-26 8-15,-8-10-2 16,-4-2 29-16,-12-4-22 15,-5-1 3-15,-8 2 29 16,0 6-41-16,0 9 19 16,-6 12-5-16,-2 8-16 15,3 6 7-15,1 0-9 16,0 0-19-16,-4 31 9 16,4 10-9-16,2 15 19 0,2 0 0 15,6 1 0 1,25-9-9-16,8-11-8 0,1-10-10 15,2-12 20-15,1-12-11 16,-1-3 18-16,1-12 6 16,-4-22-1-16,-1-6 18 15,-5-7-17-15,-4 0 5 16,-4-4 26-16,-2 4-35 16,-2 0 12-16,0 11-11 15,1 8 0-15,5 14-6 16,4 12 1-16,9 2-15 15,4 12 16-15,6 20-14 0,-4 8 12 16,-3 6-4 0,-8 2 6-16,-3-1-5 0,-3-6 3 15,-3-4-8-15,3-11-1 16,9-10-48-16,16-16-29 16,8 0-97-16,9-22-175 15</inkml:trace>
  <inkml:trace contextRef="#ctx0" brushRef="#br0" timeOffset="115846.12">9736 1867 126 0,'0'0'652'0,"0"0"-441"15,-69-107-82-15,69 85-53 16,9-2-10-16,26 4-58 15,19 6-2-15,11 11-2 16,7 3-1-16,-8 19-4 16,-7 23 1-16,-14 25 0 15,-14 17 4-15,-16 16-3 16,-11 14 9-16,-2 3 8 16,-2 1 1-16,-11-4 17 15,3-8-30-15,4-12-6 16,4-13 10-16,2-13-8 15,0-12-2-15,0-14 0 16,0-12-4-16,6-7-11 0,8-8-59 16,3 0-66-16,8-5-112 15,6-3-191-15</inkml:trace>
  <inkml:trace contextRef="#ctx0" brushRef="#br0" timeOffset="116220.518">10376 3643 592 0,'0'0'246'0,"0"0"-66"16,0 0-37-16,-29-104-69 0,16 80-41 15,-3 5 12-15,-3 12-28 16,0 7-7-16,-4 0-10 15,-3 20-15-15,3 16 13 16,6 7-15-16,10-2-9 16,7-7 17-16,11-6-14 15,25-10 12-15,13-7 9 16,9-11 2-16,7 0 6 16,-3-14-2-16,-8-16 7 15,-15-7 32-15,-14-10-13 16,-14-6 17-16,-11-5 3 15,-2-2-28-15,-40 8-3 0,-21 10-19 16,-21 13-16-16,-12 18-30 16,-5 11-94-16,9 20-70 15,13 27-157-15</inkml:trace>
  <inkml:trace contextRef="#ctx0" brushRef="#br0" timeOffset="116582.669">6042 5235 248 0,'0'0'117'0,"0"0"-9"16,0 0 27-16,0 0-2 15,0 0-60-15,0 0-35 16,51-56 29-16,112-8-29 16,96-23 15-16,86-20-3 15,91-10-22-15,77-3 34 16,44 2-4-16,13 8-12 16,-22 5-5-16,-47 13-27 15,-59 10-10-15,-59 3-4 16,-59 11-2-16,-62 12-6 15,-71 14-25-15,-74 20-42 16,-82 16-6-16,-73 8-60 0,-109 45-31 16,-84 28-159-16</inkml:trace>
  <inkml:trace contextRef="#ctx0" brushRef="#br0" timeOffset="117053.742">8294 5422 389 0,'266'-100'200'0,"62"-29"-97"16,63-16 22-16,41-8 0 16,23-10-48-16,0-3-43 0,-19-14-14 15,-32-8-10 1,-41-12-10-16,-49-16 1 0,-58-11 1 15,-44-1 33-15,-47 1-1 16,-44 9 2-16,-44 5 18 16,-59 1-16-16,-47-10-6 15,-105-11-32-15,-97 5 2 16,-106 10-7-16,-104 27-3 16,-94 37 0-16,-82 45 2 15,-54 49-15-15,-34 56 18 16,-22 49 1-16,0 89 2 15,-3 90-6-15,16 90 10 0,28 76-4 16,44 69 24-16,83 31-20 16,114-9 12-16,148-52-16 15,181-70 0-15,174-88-2 16,225-69-2-16,197-53 4 16,164-48 3-16,131-53 4 15,85-48-6-15,38-25 3 16,-9-49-4-16,-65-8-23 15,-115-17-115-15,-148-15-160 16</inkml:trace>
  <inkml:trace contextRef="#ctx0" brushRef="#br0" timeOffset="127498.255">22547 9689 644 0,'0'0'117'0,"0"0"-98"16,0 0-6-16,0 0 11 15,0 0 15-15,0 0-5 16,-51 8-22-16,94 2 44 16,36-4 4-16,49-6-12 15,43 0-16-15,35-1-21 16,14-12-2-16,7 3-9 0,12 0 0 15,1 2 7-15,6 0-7 16,-17 0 0-16,-37-2 0 16,-41 2 0-16,-46-3 5 15,-43 3-5-15,-31-3 3 16,-16 3 40-16,-7-3 0 16,-6-1-5-16,-2 1-14 15,0-5-8-15,-7 2 3 16,-25-4-19-16,-10 2 0 15,-16 2-6-15,-6 2 6 16,-1 2 0-16,7 2 0 16,16 4 0-16,20 1 0 15,11 2 0-15,11 1-1 16,0 0-4-16,2 0-5 16,25 0-6-16,13 9 9 0,14 8 6 15,4 1-3-15,-3 1 1 16,0 4 3-16,-3 5-2 15,-10-3 3-15,-6 8-2 16,-14-3 1-16,-11 0-3 16,-11 2-12-16,-4 0-62 15,-36 1-36-15,-23 1-48 16,-19-4-39-16,-14-4-42 16,-13-8-78-16</inkml:trace>
  <inkml:trace contextRef="#ctx0" brushRef="#br0" timeOffset="127961.555">23054 9296 110 0,'0'0'360'0,"0"0"-208"16,0 0-41-16,0 0-27 15,0 0-24-15,0 0 1 16,55-50-30-16,-55 50-5 15,-5 0-7-15,-24 16-8 16,-13 10 48-16,-18 10 11 16,-11 8-19-16,-7 6 8 15,-9 4-25-15,-11 6-5 16,-18 7-4-16,-20 5-24 16,-5 2 7-16,15-4-8 15,30-13 1-15,44-13-4 16,39-4 3-16,15-6-4 0,65-2 2 15,51-3-31-15,43-6-18 16,33-4-22-16,20-6-67 16,-12-1-119-16,-25 1-276 15</inkml:trace>
  <inkml:trace contextRef="#ctx0" brushRef="#br0" timeOffset="131278.226">23653 8835 178 0,'0'0'269'16,"0"0"-154"-16,0 0 9 16,0 0-22-16,0 0 13 15,0 0-12-15,2-66-50 0,-31 62-13 16,-9 4-38-16,-4 0 0 16,-5 17 6-16,7 12-8 15,9 5 0-15,11 6-2 16,15 1 2-16,5 7-6 15,27-1 6-15,29 0 0 16,17-2 4-16,2-2-4 16,-9-7 0-16,-20 0 0 15,-21-7 5-15,-21-2-10 16,-4-1-36-16,-20-2-53 16,-18-7 27-16,-6 0 43 15,1-11-66-15,5-6 48 16,7 0-1-16,16 0 8 15,12-10-6-15,3-11 17 0,23-6 8 16,20-2 2-16,7-7 14 16,8 1 3-16,0-5 0 15,5 2 4-15,-5 1 0 16,-5 4 18-16,-6 7 41 16,-16 8-14-16,-13 7 14 15,-11 8-1-15,-7 3-26 16,0 0-39-16,0 11-12 15,-11 18 12-15,-3 4 29 16,7 3-27-16,7-4-1 16,0-5 2-16,25-6 2 15,11-13 7-15,3-5-12 16,11-3 2-16,0 0 25 0,0-22-16 16,-3-6 25-16,-3-8-3 15,-8 2-8-15,-7 4 19 16,-11 5-16-16,-12 11 7 15,-6 6 41-15,0 7-35 16,0 1-17-16,0 0-22 16,0 1 2-16,-14 33-4 15,-1 16 0-15,-7 27 1 16,2 13 20-16,2 16-20 16,3 12 19-16,1 5-3 15,6 9-10-15,-4-7 29 16,3-9-36-16,-4-20 2 0,-5-26 8 15,-5-17-10-15,-8-22 0 16,-6-12 5-16,-17-10 0 16,-9-9 8-16,-8 0-13 15,3-13 1-15,3-25-17 16,16-19 16-16,22-17-21 16,27-26 13-16,16-21-24 15,64-7 19-15,36-4-12 16,22 5-19-16,9 11 41 15,-7 14-25-15,-15 16 28 16,-21 15-6-16,-21 21 19 16,-27 19-13-16,-23 8 11 15,-16 13-3-15,-11 6 30 0,-2 4-38 16,1 0 0 0,3 2-8-16,4 20 1 0,-3 8 6 15,1 3 1-15,2 1 0 16,-1-4 4-16,0-4-4 15,3-6 0-15,-4-6 3 16,2-4 7-16,-3-9-10 16,2-1 0-16,5 0 1 15,5-2 25-15,8-23-26 16,5-7 2-16,0-4 7 16,-3-2-2-16,-7 8-7 15,-6 5 0-15,-5 13 2 0,-5 6 1 16,0 6-3-16,5 0-3 15,3 0-9-15,4 4 4 16,0 10 6-16,-2 1 1 16,-3-1 1-16,1-5-4 15,-3 2 4-15,-1-5 0 16,-3-3 5-16,-1 0 0 16,-1-3-5-16,2 0 2 15,4 0 0-15,3-5 12 16,2-8-14-16,2-4 0 15,-3 2 0-15,6-3 5 16,-3 0-5-16,2 1 0 16,0 8 1-16,-5 0-8 15,-7 9 5-15,-3 0-7 16,2 0 2-16,-2 21-7 0,1 4 10 16,3 4 1-1,1-6 3-15,1-6 1 0,-1-10-1 16,-6-3 0-16,1-4 10 15,-1 0-6-15,8 0 7 16,-1-10 1-16,3-3-11 16,1-4 30-16,-5 3-31 15,1 1 0-15,-2 2 8 16,-4 5-7-16,4 4-2 16,0 2-2-16,3 0 0 15,1 0-10-15,3 0 6 16,5 6 7-16,-2 11-13 0,6-1 15 15,0-1-2-15,-4 1 0 16,-2-5-7-16,-5-3-1 16,-1-4-5-16,-3-4 13 15,1 0 9-15,1 0-4 16,-1 0-1-16,7-12-4 16,-2 0 4-16,2 1-8 15,0 2 4-15,-5 2 0 16,1 4-10-16,2-1 10 15,4 1-6-15,1 3-1 16,-4 0 2-16,0 0-5 16,-2 0 2-16,1 0 8 15,5 3-9-15,6 7 14 0,4-2-5 16,7-3 0 0,7-5 4-16,4 0 0 0,-2 0-4 15,-5 0 0-15,-8-12 9 16,-10-2-4-16,-7-4-4 15,-11-6 8-15,-6 0-7 16,-2-4 24-16,0 4-26 16,-10 6 0-16,-13 5 1 15,-2 11-1-15,2 2-1 16,-2 0-1-16,5 21-2 16,5 15-6-16,7 12 5 15,8 2 5-15,5-4-7 0,27-8 7 16,7-9 0-1,1-14-5-15,1-10 5 0,-1-5 7 16,0 0-7-16,-3-24 0 16,2-13 18-16,-4-8-13 15,-3-10 5-15,-11-1 6 16,-7-7-1-16,-5 2 27 16,-5 3-39-16,-4 10 1 15,0 15 27-15,0 15-22 16,0 14 4-16,0 4-10 15,0 0-1-15,-2 31-4 16,-9 16-18-16,-7 18 20 16,-4 8 1-16,2 0-1 15,2-6 0-15,7-14-1 16,4-15 7-16,7-13-14 0,0-13-22 16,0-6-28-16,0-6 39 15,0 0-34-15,13 0 14 16,6-20 23-16,0-10-17 15,-5-1 32-15,-12 4-14 16,-2 1-11-16,0 3 22 16,-6 9-7-16,-4 4 11 15,6 7-2-15,1 0 7 16,3 3-7-16,0 0 2 16,0 0-2-16,0 0-13 15,7 0 9-15,15 0 6 16,10 8 2-16,3 0-1 0,4-2 28 15,-6-2-20-15,-6 0-8 16,-3 4 29-16,-2 3-30 16,3 5 0-16,0 6 6 15,-2 3-4-15,0 6 11 16,-3 1-13-16,-2-1 0 16,-4-1 9-16,-6-5-9 15,-1-6 0-15,-7-11-1 16,0-3 9-16,0-5-11 15,0 0 3-15,-22 0 0 16,-3-10 6-16,5-10-6 16,11-6 0-16,9-8 0 15,5-4-9-15,24 2 7 16,6 4-8-16,-2 5 10 16,-8 12-4-16,-2 7 4 0,-10 1 0 15,-3 7-7-15,2 0 1 16,-1 0 2-16,3 0-2 15,-1 16 6-15,1 7-3 16,1 3 6-16,1 2-3 16,-1 0 3-16,1-1 11 15,-5-4-28-15,-2-9 7 16,-7-8-83-16,-2-6-22 16,0 0-43-16,-17-2 52 15,-15-24-11-15,-3-14-157 0,-2-11-115 16</inkml:trace>
  <inkml:trace contextRef="#ctx0" brushRef="#br0" timeOffset="131375.809">27401 8903 10 0,'0'0'227'16,"0"0"-21"-16,-50-132-63 16,42 102-44-16,-1 10-24 15,4 7-27-15,2 8-42 16,3 5-6-16,0 0-152 16,0 18-244-16</inkml:trace>
  <inkml:trace contextRef="#ctx0" brushRef="#br0" timeOffset="132350.218">27783 8963 485 0,'0'0'214'0,"0"0"-67"0,0 0-30 16,0 0-19-16,0 0-2 15,0 0-58-15,-48-82-14 16,21 82 5-16,-8 6-22 16,-8 26-7-16,5 11 0 15,7 7 0-15,13 1-2 16,18-1 2-16,0-3 0 16,26-8 3-16,20-10 4 15,4-11-7-15,8-8 4 16,5-9-3-16,1-1 15 0,-4-3-16 15,0-19 0 1,-8-6 10-16,0-4-1 0,-6-2-8 16,-6 0-1-16,-9 8 1 15,-11 10 5-15,-9 7-6 16,-11 7 0-16,0 2-8 16,0 0 6-16,2 0-9 15,1 0-5-15,2 9 10 16,-1 6-2-16,2 3 8 15,1-4 0-15,-3-3 6 16,2-5-1-16,-4-4-5 16,-2-2 0-16,0 0 2 15,0 0 24-15,0 0-26 0,0-10 2 16,-8-2-6-16,-9 0 4 16,-8 3-2-16,-2 1-2 15,-4 8 4-15,-4 0-11 16,1 3 5-16,3 19 6 15,4 6-14-15,12 4 15 16,8 0-2-16,7-2 0 16,0-6-15-16,4-8 12 15,14-8-31-15,1-4 30 16,-2-4 5-16,3 0 1 16,-3-8 10-16,-3-8-1 15,-3 0-9-15,-1 0 34 16,-4 4-34-16,-1 2 2 15,-3 6 8-15,-2 2-11 0,2 2-1 16,4 0-12-16,4 6 1 16,5 10 3-16,12 2 9 15,4-4-6-15,9-4-5 16,5-8 17-16,1-2-6 16,2-2 5-16,-2-24-4 15,-1-8 17-15,-3-10-15 16,-2-9 11-16,-2-6 33 15,-10-11-32-15,-5-7 13 16,-11 1-1-16,-12 8-6 16,0 14 29-16,0 21-23 15,-16 17-4-15,3 16 16 16,-10 0-39-16,-8 37-4 0,-7 19 4 16,0 18 0-16,14 6-2 15,17-3 2-15,7-7 0 16,13-8 3-16,23-8-3 15,6-9-9-15,7-8-36 16,3-7-46-16,3-6 23 16,-6-4-32-16,-15-6-45 15,-21-1-52-15,-13-1-120 16</inkml:trace>
  <inkml:trace contextRef="#ctx0" brushRef="#br0" timeOffset="132597.288">26242 9725 463 0,'0'0'118'0,"0"0"-75"16,0 0 28-16,0 0 3 16,0 0 47-16,251-7-5 15,-43-2-56-15,24-7-6 16,1-6-51-16,2 0-3 15,-15-3 5-15,-18 0 1 16,-23 5-12-16,-52 4 0 16,-51 8-75-16,-49 8-42 15,-29 0-92-15,-66 6-157 16</inkml:trace>
  <inkml:trace contextRef="#ctx0" brushRef="#br0" timeOffset="132785.575">26536 10037 174 0,'0'0'268'0,"0"0"-155"16,216 9 103-16,-43-9-94 15,33-24-55-15,10-5-35 16,-2-5-12-16,-23 7 18 16,-23 7-38-16,-41 7 3 15,-43 6-13-15,-37 7-126 0,-38 0-112 16,-9 0-323-1</inkml:trace>
  <inkml:trace contextRef="#ctx0" brushRef="#br0" timeOffset="140248.409">22501 10624 224 0,'0'0'133'16,"0"0"-38"-16,0 0 12 15,0 0-10-15,0 0-32 16,0 0-23-16,0 0-1 16,-5-12-31-16,25 9 2 0,11 3-3 15,15-2 1-15,14 2 27 16,19 0-8-16,24 0-5 16,29-1 27-16,26-8-35 15,27-1-1-15,17-6-2 16,19 2-12-16,2 3 25 15,-11 0-19-15,-23 7 2 16,-35 4 15-16,-36 0-17 16,-29 0 6-16,-29 0-3 15,-24 0-9-15,-19 0 8 16,-7 0-9-16,-10 0 0 16,0 0 1-16,-2-6-1 15,-37 2-33-15,-30 1-60 16,-35 0-50-16,-35 3 36 0,-28 0-12 15,-22 0 22 1,-8 0-23-16,-7 3-2 0,-1 7 3 16,-1 5 54-16,4 4 37 15,15-2 28-15,26 1 34 16,30-2 8-16,29-3-6 16,21-3-24-16,14-4 7 15,9-2 0-15,14-1 13 16,15-3 37-16,15 0 5 15,12 0 15-15,2 0-19 16,0 0-57-16,27 0-1 16,27 0-5-16,35 0 1 15,42-5 28-15,43-10-5 16,45-5-19-16,32-3 27 0,17-6-20 16,10 0 11-16,-13 0-12 15,-27 1-14-15,-34 2 12 16,-54 5-16-16,-38 4 2 15,-39 3 15-15,-26 3-17 16,-24 8 0-16,-12-1 1 16,-11 0 3-16,0 1-8 15,-38 0-36-15,-33 3-77 16,-36 0-32-16,-36 0-66 16,-28 3-14-16</inkml:trace>
  <inkml:trace contextRef="#ctx0" brushRef="#br0" timeOffset="142287.089">21706 5659 105 0,'0'0'194'16,"0"0"-99"-16,0 0-14 15,0 0 5-15,0 0-25 0,0 0-27 16,0 9 11-16,0-6-29 16,6 1-15-16,10 2 38 15,6-1-1-15,0 1 2 16,3-1-11-16,0-2-16 15,-4 0 16-15,6-2-23 16,2 2-5-16,9-1 24 16,13-2-24-16,16 2 13 15,14-2-6-15,14 0-3 16,5 0 13-16,8 0-18 16,-2 0 0-16,8 0 21 15,1-7-16-15,4 0-5 0,-3-1 0 16,-7 1 6-1,-9 4-2-15,-2 1-4 0,-6 0 0 16,-5 0-3-16,-2-3 5 16,-2 1-2-16,2 0 0 15,5-2 7-15,5 0-15 16,13 0 8-16,5-4 0 16,7 2-3-16,7-2 3 15,0 2 0-15,1 2 0 16,-6 1 4-16,-9 2-3 15,-3 3-1-15,-8 0 0 16,0 0-8-16,1 0 8 0,0 0 0 16,-1 3-6-1,3 0 19-15,6 2-17 0,1 1 4 16,-1 2 0-16,-6-2-12 16,-14 2 13-16,-4 0-1 15,-9-5 0-15,-2 2 2 16,-1-4-12-16,1 1 5 15,4 2 5-15,5-1-2 16,2-1 2-16,0-1-5 16,0 2 3-16,-3 2 2 15,-3 4 1-15,-10-4-1 16,-9 2 0-16,-10-1-1 16,-3-3 1-16,6 2 0 15,10-1-3-15,9 0 4 16,3 0-1-16,2-1 0 0,-11 1 1 15,3 3-1 1,-3-2 0-16,1-3 0 0,2 3-8 16,-9-5 17-16,-6 0-10 15,-14 0 1-15,-3 1 0 16,-6-1 1-16,5 0-1 16,-1 0-7-16,3 0-12 15,3 0-67-15,1 0-36 16,-3 0-58-16,-3 0-127 15</inkml:trace>
  <inkml:trace contextRef="#ctx0" brushRef="#br0" timeOffset="143577.288">22523 7213 220 0,'0'0'146'0,"0"0"-51"15,0 0-8-15,0 0-11 0,0 0 14 16,0 0-41-1,2-4-18-15,0 4-14 0,-2 0-15 16,5 0 13-16,8 0-15 16,16 0 0-16,34 0 37 15,35 4 4-15,26-2-2 16,28 1-16-16,10 1-22 16,6 3 19-16,-4 0-19 15,-6 6-1-15,-8-1 25 16,-9-4-24-16,-12 0 8 15,-13-4 5-15,-23-4-13 16,-20 0 16-16,-17 0-17 0,-11 0 0 16,-14 0 17-1,-13 0-16-15,-12 0 5 0,-3 0 0 16,-3 0-6-16,0 0 20 16,0-2-20-16,0 2 0 15,0-2 15-15,0 0-14 16,0 2-1-16,0 0 0 15,0 0-20-15,-3 0-45 16,-16 0-104-16,-17 0-64 16,-13 2-215-16</inkml:trace>
  <inkml:trace contextRef="#ctx0" brushRef="#br0" timeOffset="144401.182">19852 7986 333 0,'0'0'203'0,"0"0"-159"16,0 0 8-16,0 0-40 15,0 0 9-15,0 0 40 0,131 13-1 16,-31-9 13-16,25-4-19 15,18 0-29-15,6 0 16 16,0-10-30-16,8-2 12 16,11-2-1-16,20-3-12 15,19 2 21-15,13 1-18 16,19 3-11-16,15 1 32 16,16 4-29-16,6 3 9 15,-7 0 2-15,-14 3-12 16,-24 0 21-16,-34 0-25 15,-35 0 3-15,-35 0 19 16,-27 0-20-16,-26 0 1 16,-19 0 3-16,-10 0-3 15,-12 0 15-15,-6 0-18 0,-6 0 0 16,-9 0 8-16,-7 0-8 16,-5 0 0-16,0 0-2 15,0 0 8-15,2 0-8 16,10 0 2-16,3 0 0 15,7 0 0-15,3 0 0 16,1 0 0-16,-4 0-4 16,-1 0 10-16,-8 0-6 15,-7 0 0-15,-6 0 0 16,0 0-13-16,0 0-2 16,0 0-42-16,-13 0-34 15,-20 0-59-15,-14 0-33 16,-10 0-97-16</inkml:trace>
  <inkml:trace contextRef="#ctx0" brushRef="#br0" timeOffset="145106.704">19204 8011 56 0,'0'0'105'16,"0"0"22"-16,0 0-20 0,0 0 1 16,0 0 4-16,0 0-27 15,6 0-13-15,-6 0 18 16,0 0-23-16,0 0 8 16,2 0-19-16,-2 0-18 15,5 0 8-15,10 0-46 16,23 0 4-16,33 0 16 15,41-6-19-15,44-8 16 16,31-5 1-16,21 5-17 16,5 5 8-16,-15 3-9 15,-31 6-39-15,-57 0-109 16,-77 0-257-16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15:17.722"/>
    </inkml:context>
    <inkml:brush xml:id="br0">
      <inkml:brushProperty name="width" value="0.05292" units="cm"/>
      <inkml:brushProperty name="height" value="0.05292" units="cm"/>
      <inkml:brushProperty name="color" value="#FF0000"/>
    </inkml:brush>
  </inkml:definitions>
  <inkml:trace contextRef="#ctx0" brushRef="#br0">8121 18056 312 0,'0'0'111'15,"0"0"-28"-15,0 0 27 16,0 0-18-16,0 0-40 15,0 0-8-15,0 0-30 16,-60-13-5-16,75 9 3 16,32 0-5-16,35 0 11 15,46-10 11-15,41-4-12 16,40 0 5-16,28-4-17 16,12 10 3-16,14-2 3 0,-7 10-7 15,-16 4-1 1,-26 0-3-16,-42 0 1 0,-40 16-6 15,-35-2 3-15,-36-5 2 16,-30-4 6-16,-22-1-3 16,-9-4-1-16,-7 0 17 15,-41 0 36-15,-35-4-52 16,-40 4-3-16,-33 0 0 16,-35 0-1-16,-25 0 4 15,-25 4-6-15,-15 18-3 16,1 0-40-16,18 0 21 15,27-9 3-15,38 2 15 0,34-3 4 16,35-2-12 0,30 8 11-16,21-6-1 15,23-6-7-15,17 7 4 0,12-4-38 16,6 3-2-16,54-6 39 16,40-2 0-16,52-4 9 15,40-4 16-15,42-17 1 16,31-8 13-16,24-5-30 15,21 5 10-15,2 4 18 16,-16 11-26-16,-32 14-4 16,-42 0-13-16,-45 18-112 15,-50 1-166-15</inkml:trace>
  <inkml:trace contextRef="#ctx0" brushRef="#br0" timeOffset="1385.05">14134 4757 671 0,'0'0'70'0,"0"0"17"16,0 0 10-16,0 0 13 15,0 0 3-15,0 0-54 16,0 0-21-16,5-29-4 16,-5 35-31-16,-15 21-2 15,-17 16 4-15,-11 7 1 16,-5 3 4-16,1-1-10 16,3-6 0-16,7-10 6 0,13-10-1 15,13-12-5 1,6-10 0-16,5-4 0 0,0 0 7 15,0 0-3-15,0-16-2 16,0-14 12-16,5-11-7 16,-3 2-7-16,-2 5 0 15,0 7 4-15,0 15-1 16,0 8-3-16,0 4 0 16,0 0-8-16,0 16-4 15,-9 18-3-15,1 15 14 16,1 4 2-16,7-6-1 15,0-2 0-15,22-12 0 16,25-11-4-16,20-14 4 16,20-8-2-16,11-11-30 15,-9-22-61-15,-25-3-96 0,-37-2-239 16</inkml:trace>
  <inkml:trace contextRef="#ctx0" brushRef="#br0" timeOffset="1880.641">14591 4564 777 0,'0'0'151'0,"0"0"-69"0,0 0 25 16,0 0-30-16,0 0-38 15,0 0-31-15,-11 28-6 16,-9 8-2-16,-2 12 3 16,1-2-1-16,6-4 2 15,-1-3-4-15,3-6 0 16,2-9 3-16,4-7 1 16,3-9-4-16,4-8 0 15,0 0 0-15,0 0 21 16,0-7-17-16,0-18 8 15,0-17-8-15,4-5-2 16,10-6-2-16,1-4 0 16,1-3 0-16,1 4-3 0,1 7 3 15,-2 16 0 1,-5 13-7-16,-4 16 7 0,-7 4-2 16,4 0-6-16,3 11-17 15,6 22 24-15,8 8-7 16,5 6 8-16,1-1 3 15,2-2 2-15,-2-6-7 16,-3-6 2-16,-3-5-40 16,-11-12-23-16,-5-7-107 15,-5-6-71-15,-9-2-107 16</inkml:trace>
  <inkml:trace contextRef="#ctx0" brushRef="#br0" timeOffset="2016.031">14382 4673 287 0,'0'0'216'16,"0"0"-165"-16,0 0-26 16,0 0-7-16,127-13-11 15,-45 9-7-15,3 2-115 16,-12 2-160-16</inkml:trace>
  <inkml:trace contextRef="#ctx0" brushRef="#br0" timeOffset="2202.882">14930 4680 323 0,'0'0'119'0,"0"0"-70"0,0 0 64 15,0 0 28-15,0 0-55 16,-38 102-25-16,18-73-43 16,-5 5-7-16,3-5-11 15,-2 4 0-15,1-5-5 16,3-4-89-16,11-14-154 15,9-10-306-15</inkml:trace>
  <inkml:trace contextRef="#ctx0" brushRef="#br0" timeOffset="2833.57">15095 4564 389 0,'0'0'245'0,"0"0"-130"15,0 0-33-15,0 0 26 16,0 0-52-16,0 0-39 16,0 56 24-16,0-20-23 15,-5 0-1-15,3-8-8 16,0 0-9-16,0-8 9 16,0-6-9-16,2-5 0 15,-3-6 1-15,3-3 11 16,0 0-12-16,-2 0 12 0,-1-14 1 15,1-13-5 1,2-12-8-16,0-3 0 16,0 0-6-16,0 0 8 0,14 2-4 15,-1 8 0-15,-4 12 2 16,0 8-9-16,-5 7 9 16,-1 5-14-16,3 0 13 15,6 0-35-15,5 0 36 16,3 9-4-16,-4 2 4 15,-5 4-9-15,-2 0 9 16,-9 4 0-16,0 0-3 16,0 4 7-16,-18-3-5 15,-2-4 1-15,2-6 0 16,7-4-1-16,9-4 1 16,2-2 0-16,0 0 0 0,0 0 3 15,0 0-6 1,7 2-1-16,11 8 4 0,6 1-9 15,0 6 9-15,3-1 0 16,-2 1 0-16,-8 6 9 16,1-3-9-16,-5 2 7 15,-5 0-2-15,-6 1 18 16,-2 1-22-16,0-2 0 16,-29-4 14-16,-14-2-8 15,1-10-14-15,9-6-6 16,10 0-39-16,23-27-35 15,0-14-139-15,27-20-290 0</inkml:trace>
  <inkml:trace contextRef="#ctx0" brushRef="#br0" timeOffset="3087.969">15311 4313 469 0,'0'0'155'15,"0"0"-130"-15,0 0 20 16,0 0 71-16,172 132 5 16,-79-75-24-16,3 5-44 15,-9 2 9-15,-18 2-40 16,-20 0-4-16,-23 2-3 16,-24 1-10-16,-2 3-5 15,-44 1 0-15,-29-2-20 0,-28-6-7 16,-24-12-85-1,-24-12-72-15,-7-17-60 0,4-18-305 16</inkml:trace>
  <inkml:trace contextRef="#ctx0" brushRef="#br0" timeOffset="3411.11">14413 4341 615 0,'0'0'101'0,"0"0"9"16,0 0 7-16,0 0 27 16,0 0-63-16,0 0-47 15,-16 12-14-15,-4 34-13 16,-6 18-7-16,-4 21 42 15,12 9-33-15,12 2 14 16,6 4-3-16,22 3-18 16,30-3 12-16,23-6-14 15,25-6-4-15,23-22 1 16,31-15-58-16,26-21-46 16,21-30-142-16,8-6-110 0</inkml:trace>
  <inkml:trace contextRef="#ctx0" brushRef="#br0" timeOffset="3638.339">16407 4492 800 0,'0'0'90'16,"0"0"-71"-16,0 0 2 15,0 0 59-15,129 0-55 16,-8-4-22-16,16-6-3 0,2 2-7 16,-25 8-87-16,-39 0-50 15,-44 12-76-15,-31 16-105 16</inkml:trace>
  <inkml:trace contextRef="#ctx0" brushRef="#br0" timeOffset="3764.583">16451 4823 235 0,'0'0'89'16,"0"0"59"-16,125 4 3 16,-22-11-79-16,20-15-61 15,6-6-11-15,-11 0-40 16,-24-4-147-16</inkml:trace>
  <inkml:trace contextRef="#ctx0" brushRef="#br0" timeOffset="3996.291">16958 4289 596 0,'0'0'146'0,"0"0"-64"16,0 0-13-16,0 0 34 16,0 0-75-16,0 0-20 15,-50 152 90-15,28-67-65 16,0 3-2-16,2-2-26 0,-1-2 3 15,13-1-16 1,8-2-22-16,2-6-77 16,38-14-3-16,13-23-170 0,10-26-392 15</inkml:trace>
  <inkml:trace contextRef="#ctx0" brushRef="#br0" timeOffset="4625.388">17463 4548 785 0,'0'0'125'0,"0"0"-8"15,0 0-10-15,0 0-13 16,0 0-20-16,0 0-73 16,2 13 6-16,-2 32 11 0,-15 8-13 15,-3-3 18-15,0-6-23 16,3-5 3-16,4-8 5 15,1-7-8-15,6-15 0 16,4-5 3-16,0-4 9 16,0 0-11-16,0-4 10 15,2-25-3-15,14-10 1 16,1-11-9-16,2-6 0 16,-4-3-8-16,3 2-4 15,2 2 4-15,-2 14-4 16,4 7-4-16,-5 15 8 15,6 9-11-15,-1 8-6 0,1 2 23 16,1 8-36-16,-6 18 33 16,-5 11-7-16,-10 1 12 15,-3-2-6-15,0-4 6 16,0-4 0-16,-14-12-6 16,3-4 14-16,-3-6-9 15,4-6 1-15,-3 2 0 16,3-2 11-16,6 0-11 15,4 0 0-15,0 0-6 16,0 0 6-16,0 0-1 16,11 8-8-16,13 2 9 15,10 6-4-15,-1 4 4 16,-2 2 0-16,-4 7-4 16,-4 0 5-16,-11 2-2 15,-4 5 1-15,-8-9 0 0,0-3 3 16,-2-4-3-16,-21-6 0 15,-8-4-4-15,-2-10-2 16,-3 0-42-16,12 0-54 16,17-11-64-16,7-10-43 15,31-4-336-15</inkml:trace>
  <inkml:trace contextRef="#ctx0" brushRef="#br0" timeOffset="4806.286">17989 4845 224 0,'0'0'193'0,"0"0"-23"0,0 0-13 16,2 108-8-16,-2-80-50 15,-13 2-41-15,-5-2-21 16,-2-4-35-16,2-2-4 16,2-8-1-16,10-4-122 15,6-10-79-15,2 0-312 16</inkml:trace>
  <inkml:trace contextRef="#ctx0" brushRef="#br0" timeOffset="5271.167">18209 4698 671 0,'0'0'173'0,"0"0"-63"15,0 0-33-15,0 0-1 16,0 0-19-16,0 0-56 15,0 49 38-15,-6-24-21 16,1 0-16-16,3-6 19 16,0-3-21-16,2-3 0 15,0-10 2-15,0 0 6 16,0-3-8-16,0 0 5 16,0-10-1-16,11-20 31 15,11-9-33-15,5-11-2 16,-2-6 33-16,-1-4-33 15,-2 6 18-15,-6 13-15 0,-7 18-3 16,-7 13 37 0,-2 10-21-16,0 0-2 0,0 0-14 15,0 7-5-15,0 28-9 16,0 12 11-16,-6 14 3 16,6-5 6-16,0 4-6 15,0-7 0-15,0-2 1 16,0 4 6-16,0-10-10 15,0-8 3-15,0-9 0 16,0-13-1-16,0-8 1 16,0-6-11-16,0-1-16 15,0 0-72-15,0-19-8 16,-14-12-143-16,-20-8-145 16</inkml:trace>
  <inkml:trace contextRef="#ctx0" brushRef="#br0" timeOffset="5414.743">18026 4720 267 0,'0'0'165'16,"0"0"-55"-16,0 0-49 16,0 0 36-16,139-4-65 15,-68 4-10-15,0 0-22 16,-1 0-24-16,-1 0-32 16,2-5-145-16,-5-16-224 15</inkml:trace>
  <inkml:trace contextRef="#ctx0" brushRef="#br0" timeOffset="5640.162">18660 4289 547 0,'0'0'183'15,"0"0"-58"-15,0 0-2 16,0 0 3-16,0 0-84 16,0 0-30-16,-11 36 14 15,42 17 16-15,9 4 0 16,2 11-22-16,-9 2-12 15,-15 7 15-15,-15 1-23 16,-3 3 0-16,-27 5-5 16,-38-2-17-16,-26-6-32 15,-23-9-71-15,-15-23-158 16,2-20-202-16</inkml:trace>
  <inkml:trace contextRef="#ctx0" brushRef="#br0" timeOffset="5974.947">17365 4103 742 0,'0'0'96'15,"0"0"-25"-15,0 0 61 0,0 0-18 16,0 0-89 0,0 0 7-16,-74 32-15 0,21 18 1 15,-3 16 50-15,14 12-40 16,16 12-4-16,14 11 15 16,10-1-30-16,2 2 11 15,14 7-20-15,28-4 0 16,26 0-15-16,33-11 5 15,28-16-67-15,25-15-50 16,2-16-121-16,-18-18-295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18:49.157"/>
    </inkml:context>
    <inkml:brush xml:id="br0">
      <inkml:brushProperty name="width" value="0.05292" units="cm"/>
      <inkml:brushProperty name="height" value="0.05292" units="cm"/>
      <inkml:brushProperty name="color" value="#FF0000"/>
    </inkml:brush>
  </inkml:definitions>
  <inkml:trace contextRef="#ctx0" brushRef="#br0">19832 4748 685 0,'0'0'106'16,"0"0"-105"-16,0 0 17 0,0 0 23 16,0 0 7-16,0 0 15 15,122 9-13-15,-30-6-9 16,14-3-26-16,6 4-7 15,-6 0 5-15,-9 4-5 16,-9-2-3-16,-9 3-2 16,-8-3 3-16,3-5-1 15,15 2-3-15,17-3-2 16,24 0 12-16,19 0-7 16,15 0 0-16,11 0 3 15,-1 0-5-15,6 0 7 16,-2 0-9-16,-2 0-1 15,-2-4 5-15,-7-11-2 16,-2 3-6-16,2 1 3 16,5 0 0-16,3 7 1 0,-3 2-1 15,-7 2 0-15,-11 0 3 16,-13 0-3-16,-12 0 0 16,-11 2 0-16,-7-2 1 15,3 0-2-15,6 0 1 16,11-2 0-16,3-8-2 15,-2 4 2-15,-10 4-1 16,-11 2 0-16,-12 0 1 16,-13 0 1-16,-12 2-1 15,-7 4 0-15,-3 2-1 0,3-1 3 16,9-6-2-16,6-1 1 16,1 0 1-16,-5 0-4 15,-7 0 2-15,-15 0 0 16,-7 0-2-16,-7 3 2 15,-4-1 0-15,-5-2 0 16,-1 0 2-16,-5 0-1 16,-5 0-1-16,-5 0 0 15,-5 0-2-15,-5 0 2 16,-5 0-15-16,-2 0-20 16,0 0-44-16,0 0-34 15,0 0-34-15,0 0-54 16,-7 0-63-16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6T17:20:51.163"/>
    </inkml:context>
    <inkml:brush xml:id="br0">
      <inkml:brushProperty name="width" value="0.05292" units="cm"/>
      <inkml:brushProperty name="height" value="0.05292" units="cm"/>
      <inkml:brushProperty name="color" value="#FF0000"/>
    </inkml:brush>
  </inkml:definitions>
  <inkml:trace contextRef="#ctx0" brushRef="#br0">29591 12950 26 0,'0'0'60'15,"0"0"41"-15,0 0-6 16,0 0-28-16,0 0-8 16,0 0 35-16,-29-16-34 15,26 16 5-15,3 0-18 16,0 0 10-16,0 0-47 15,0 0-9-15,0 7 10 16,0 10 8-16,0-1 6 16,13 4-16-16,6 2 2 0,8 3 34 15,4 2 2 1,2-1-26-16,0-4-8 0,-6-2-10 16,-7-3 8-16,-6-8-11 15,-8-3 0-15,-4-3 25 16,0 0-20-16,-2-3 6 15,0 0 0-15,0 0 1 16,0 0 23-16,0 0-19 16,0 0-2-16,0 0 14 15,0 0-27-15,0 0 2 16,0 0-3-16,0 0-9 16,0 0-10-16,0 0-37 0,0 0-19 15,0 0-13-15,0 0-45 16,0 0-103-16</inkml:trace>
  <inkml:trace contextRef="#ctx0" brushRef="#br0" timeOffset="346.329">29795 12797 489 0,'0'0'122'16,"0"0"-29"-16,0 0 9 15,0 0-9-15,0 0-1 16,0 0-53-16,0-36-30 0,0 40-9 16,7 24 7-1,20 11-7-15,7 7 35 0,5 2-9 16,-1-2 11-16,-5-2-27 16,-10-2 4-16,-8-3 18 15,-10 0-23-15,-5-4 13 16,0-8-2-16,0-3-5 15,-18-3 9-15,-13-6-12 16,-18-2 6-16,-14-4 4 16,-8 0-22-16,-2-1-16 15,11 4-28-15,19 1-21 16,19 8 4-16,19 2-121 0,5 4-85 16,7-4-163-1</inkml:trace>
  <inkml:trace contextRef="#ctx0" brushRef="#br0" timeOffset="5752.802">29907 12543 424 0,'0'0'137'0,"0"0"-32"15,0 0 0-15,-31-112-6 16,24 102-41-16,3 3-23 16,2 7 34-16,2 0-19 15,0 0-16-15,0 0-17 16,0 36-14-16,21 35 10 0,26 27 29 16,18 18-3-1,10 5 1-15,-1-13-39 16,-11-10 9-16,-12-7 7 0,-13-16 0 15,-11-12 16-15,-14-17-33 16,-13-17 5-16,0-4-2 16,-44-5 3-16,-26-6-8 15,-24-6 2-15,-16-8-22 16,-4 0 15-16,0-2-41 16,16-13-24-16,20 10 10 15,25-1-41-15,19 6-17 16,14 0-61-16,9 0-150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2E55A-B24E-48F8-953D-6AF8D8CD2106}" type="datetimeFigureOut">
              <a:rPr lang="en-IN" smtClean="0"/>
              <a:t>16-06-2020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671A6-A1E6-42D5-9F11-108DDBD68CA3}" type="slidenum">
              <a:rPr lang="en-IN" smtClean="0"/>
              <a:t>‹#›</a:t>
            </a:fld>
            <a:endParaRPr lang="en-IN"/>
          </a:p>
        </p:txBody>
      </p:sp>
    </p:spTree>
    <p:extLst>
      <p:ext uri="{BB962C8B-B14F-4D97-AF65-F5344CB8AC3E}">
        <p14:creationId xmlns:p14="http://schemas.microsoft.com/office/powerpoint/2010/main" val="2324902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077908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767200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73441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128557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882868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4363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493282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293013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430312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65281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59392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16-06-2020</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97154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633228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760F35-3678-4552-9658-E80C85BE3232}"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14177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760F35-3678-4552-9658-E80C85BE3232}" type="datetimeFigureOut">
              <a:rPr lang="en-IN" smtClean="0"/>
              <a:t>16-06-2020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7269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760F35-3678-4552-9658-E80C85BE3232}" type="datetimeFigureOut">
              <a:rPr lang="en-IN" smtClean="0"/>
              <a:t>16-06-2020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55623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60F35-3678-4552-9658-E80C85BE3232}" type="datetimeFigureOut">
              <a:rPr lang="en-IN" smtClean="0"/>
              <a:t>16-06-2020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46948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16-06-2020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23922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9760F35-3678-4552-9658-E80C85BE3232}" type="datetimeFigureOut">
              <a:rPr lang="en-IN" smtClean="0"/>
              <a:t>16-06-2020</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92D286-9030-4956-9AD1-E2F4031E7C6B}" type="slidenum">
              <a:rPr lang="en-IN" smtClean="0"/>
              <a:t>‹#›</a:t>
            </a:fld>
            <a:endParaRPr lang="en-IN"/>
          </a:p>
        </p:txBody>
      </p:sp>
    </p:spTree>
    <p:extLst>
      <p:ext uri="{BB962C8B-B14F-4D97-AF65-F5344CB8AC3E}">
        <p14:creationId xmlns:p14="http://schemas.microsoft.com/office/powerpoint/2010/main" val="28280307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812"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 Id="rId5" Type="http://schemas.openxmlformats.org/officeDocument/2006/relationships/image" Target="../media/image24.emf"/><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emf"/><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emf"/></Relationships>
</file>

<file path=ppt/slides/_rels/slide1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9.png"/><Relationship Id="rId7" Type="http://schemas.openxmlformats.org/officeDocument/2006/relationships/customXml" Target="../ink/ink13.xml"/><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emf"/><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customXml" Target="../ink/ink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6.emf"/><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 Id="rId5" Type="http://schemas.openxmlformats.org/officeDocument/2006/relationships/image" Target="../media/image19.emf"/><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B59B26-8FAB-40A9-AB41-BF90290A08D7}"/>
              </a:ext>
            </a:extLst>
          </p:cNvPr>
          <p:cNvSpPr>
            <a:spLocks noGrp="1"/>
          </p:cNvSpPr>
          <p:nvPr>
            <p:ph type="subTitle" idx="1"/>
          </p:nvPr>
        </p:nvSpPr>
        <p:spPr>
          <a:xfrm>
            <a:off x="5182033" y="2757657"/>
            <a:ext cx="1827933" cy="671343"/>
          </a:xfrm>
        </p:spPr>
        <p:txBody>
          <a:bodyPr>
            <a:noAutofit/>
          </a:bodyPr>
          <a:lstStyle/>
          <a:p>
            <a:pPr algn="ctr"/>
            <a:r>
              <a:rPr lang="en-IN" sz="3600" b="1" dirty="0"/>
              <a:t>Graphs</a:t>
            </a:r>
          </a:p>
        </p:txBody>
      </p:sp>
      <p:sp>
        <p:nvSpPr>
          <p:cNvPr id="4" name="TextBox 3">
            <a:extLst>
              <a:ext uri="{FF2B5EF4-FFF2-40B4-BE49-F238E27FC236}">
                <a16:creationId xmlns:a16="http://schemas.microsoft.com/office/drawing/2014/main" id="{70AC1935-DDDD-49E8-B7B8-D00020F285E5}"/>
              </a:ext>
            </a:extLst>
          </p:cNvPr>
          <p:cNvSpPr txBox="1"/>
          <p:nvPr/>
        </p:nvSpPr>
        <p:spPr>
          <a:xfrm>
            <a:off x="8657304" y="5282974"/>
            <a:ext cx="3419590" cy="523220"/>
          </a:xfrm>
          <a:prstGeom prst="rect">
            <a:avLst/>
          </a:prstGeom>
          <a:noFill/>
        </p:spPr>
        <p:txBody>
          <a:bodyPr wrap="none" rtlCol="0">
            <a:spAutoFit/>
          </a:bodyPr>
          <a:lstStyle/>
          <a:p>
            <a:r>
              <a:rPr lang="en-IN" sz="2800" b="1" dirty="0"/>
              <a:t>By: Sehajpreet Singh</a:t>
            </a:r>
          </a:p>
        </p:txBody>
      </p:sp>
    </p:spTree>
    <p:extLst>
      <p:ext uri="{BB962C8B-B14F-4D97-AF65-F5344CB8AC3E}">
        <p14:creationId xmlns:p14="http://schemas.microsoft.com/office/powerpoint/2010/main" val="108754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1611546" y="1388211"/>
            <a:ext cx="3446926" cy="1323439"/>
          </a:xfrm>
          <a:prstGeom prst="rect">
            <a:avLst/>
          </a:prstGeom>
        </p:spPr>
        <p:txBody>
          <a:bodyPr wrap="square">
            <a:spAutoFit/>
          </a:bodyPr>
          <a:lstStyle/>
          <a:p>
            <a:pPr algn="just"/>
            <a:r>
              <a:rPr lang="en-US" sz="2000" b="1" dirty="0"/>
              <a:t>Connected Graph: </a:t>
            </a:r>
            <a:r>
              <a:rPr lang="en-US" sz="2000" dirty="0"/>
              <a:t>A Graph is connected if a path exists from every vertex to every other vertex.</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631216"/>
          </a:xfrm>
          <a:prstGeom prst="rect">
            <a:avLst/>
          </a:prstGeom>
        </p:spPr>
        <p:txBody>
          <a:bodyPr wrap="square">
            <a:spAutoFit/>
          </a:bodyPr>
          <a:lstStyle/>
          <a:p>
            <a:pPr algn="just"/>
            <a:r>
              <a:rPr lang="en-US" sz="2000" b="1" dirty="0"/>
              <a:t>Disconnected Graph: </a:t>
            </a:r>
            <a:r>
              <a:rPr lang="en-US" sz="2000" dirty="0"/>
              <a:t>A Graph is disconnected if there exist at least two nodes such that there is no path connecting them.</a:t>
            </a:r>
            <a:endParaRPr lang="en-US" sz="2000" b="1" dirty="0"/>
          </a:p>
        </p:txBody>
      </p:sp>
      <p:pic>
        <p:nvPicPr>
          <p:cNvPr id="3074" name="Picture 2" descr="https://images.upgrad.com/389a5f57-584f-4b4b-b1d9-b970c8a8ab7e-image_6-01%20(3).jpg">
            <a:extLst>
              <a:ext uri="{FF2B5EF4-FFF2-40B4-BE49-F238E27FC236}">
                <a16:creationId xmlns:a16="http://schemas.microsoft.com/office/drawing/2014/main" id="{6FA6783D-1669-4134-A19F-59A24DD26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5" t="8322" r="14072" b="11677"/>
          <a:stretch/>
        </p:blipFill>
        <p:spPr bwMode="auto">
          <a:xfrm>
            <a:off x="1138559" y="3012989"/>
            <a:ext cx="4391025" cy="3214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upgrad.com/f4b8d707-ade1-4d97-9178-781a27df500e-image_6-01%20(2).jpg">
            <a:extLst>
              <a:ext uri="{FF2B5EF4-FFF2-40B4-BE49-F238E27FC236}">
                <a16:creationId xmlns:a16="http://schemas.microsoft.com/office/drawing/2014/main" id="{68D5A9E5-9354-4FD5-A08F-6B7BD82BF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25" b="31549"/>
          <a:stretch/>
        </p:blipFill>
        <p:spPr bwMode="auto">
          <a:xfrm>
            <a:off x="6662416" y="3019427"/>
            <a:ext cx="4391025" cy="32132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2EAB1C6-77F9-4F11-A3F4-02F12EAE7888}"/>
                  </a:ext>
                </a:extLst>
              </p14:cNvPr>
              <p14:cNvContentPartPr/>
              <p14:nvPr/>
            </p14:nvContentPartPr>
            <p14:xfrm>
              <a:off x="7139520" y="1700640"/>
              <a:ext cx="2349720" cy="28080"/>
            </p14:xfrm>
          </p:contentPart>
        </mc:Choice>
        <mc:Fallback>
          <p:pic>
            <p:nvPicPr>
              <p:cNvPr id="2" name="Ink 1">
                <a:extLst>
                  <a:ext uri="{FF2B5EF4-FFF2-40B4-BE49-F238E27FC236}">
                    <a16:creationId xmlns:a16="http://schemas.microsoft.com/office/drawing/2014/main" id="{42EAB1C6-77F9-4F11-A3F4-02F12EAE7888}"/>
                  </a:ext>
                </a:extLst>
              </p:cNvPr>
              <p:cNvPicPr/>
              <p:nvPr/>
            </p:nvPicPr>
            <p:blipFill>
              <a:blip r:embed="rId5"/>
              <a:stretch>
                <a:fillRect/>
              </a:stretch>
            </p:blipFill>
            <p:spPr>
              <a:xfrm>
                <a:off x="7130160" y="1691280"/>
                <a:ext cx="2368440" cy="46800"/>
              </a:xfrm>
              <a:prstGeom prst="rect">
                <a:avLst/>
              </a:prstGeom>
            </p:spPr>
          </p:pic>
        </mc:Fallback>
      </mc:AlternateContent>
    </p:spTree>
    <p:extLst>
      <p:ext uri="{BB962C8B-B14F-4D97-AF65-F5344CB8AC3E}">
        <p14:creationId xmlns:p14="http://schemas.microsoft.com/office/powerpoint/2010/main" val="350344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2" name="Picture 1">
            <a:extLst>
              <a:ext uri="{FF2B5EF4-FFF2-40B4-BE49-F238E27FC236}">
                <a16:creationId xmlns:a16="http://schemas.microsoft.com/office/drawing/2014/main" id="{E47BCA0F-AB68-42A0-BE8E-0F24940166B4}"/>
              </a:ext>
            </a:extLst>
          </p:cNvPr>
          <p:cNvPicPr>
            <a:picLocks noChangeAspect="1"/>
          </p:cNvPicPr>
          <p:nvPr/>
        </p:nvPicPr>
        <p:blipFill>
          <a:blip r:embed="rId2"/>
          <a:stretch>
            <a:fillRect/>
          </a:stretch>
        </p:blipFill>
        <p:spPr>
          <a:xfrm>
            <a:off x="717934" y="1303762"/>
            <a:ext cx="10756131" cy="474567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27E9767-6537-4046-8856-AF5341FFD036}"/>
                  </a:ext>
                </a:extLst>
              </p14:cNvPr>
              <p14:cNvContentPartPr/>
              <p14:nvPr/>
            </p14:nvContentPartPr>
            <p14:xfrm>
              <a:off x="10618920" y="4469040"/>
              <a:ext cx="302760" cy="367200"/>
            </p14:xfrm>
          </p:contentPart>
        </mc:Choice>
        <mc:Fallback>
          <p:pic>
            <p:nvPicPr>
              <p:cNvPr id="3" name="Ink 2">
                <a:extLst>
                  <a:ext uri="{FF2B5EF4-FFF2-40B4-BE49-F238E27FC236}">
                    <a16:creationId xmlns:a16="http://schemas.microsoft.com/office/drawing/2014/main" id="{227E9767-6537-4046-8856-AF5341FFD036}"/>
                  </a:ext>
                </a:extLst>
              </p:cNvPr>
              <p:cNvPicPr/>
              <p:nvPr/>
            </p:nvPicPr>
            <p:blipFill>
              <a:blip r:embed="rId4"/>
              <a:stretch>
                <a:fillRect/>
              </a:stretch>
            </p:blipFill>
            <p:spPr>
              <a:xfrm>
                <a:off x="10609560" y="4459680"/>
                <a:ext cx="321480" cy="385920"/>
              </a:xfrm>
              <a:prstGeom prst="rect">
                <a:avLst/>
              </a:prstGeom>
            </p:spPr>
          </p:pic>
        </mc:Fallback>
      </mc:AlternateContent>
    </p:spTree>
    <p:extLst>
      <p:ext uri="{BB962C8B-B14F-4D97-AF65-F5344CB8AC3E}">
        <p14:creationId xmlns:p14="http://schemas.microsoft.com/office/powerpoint/2010/main" val="3469200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sp>
        <p:nvSpPr>
          <p:cNvPr id="3" name="Rectangle 2">
            <a:extLst>
              <a:ext uri="{FF2B5EF4-FFF2-40B4-BE49-F238E27FC236}">
                <a16:creationId xmlns:a16="http://schemas.microsoft.com/office/drawing/2014/main" id="{93C62FBD-1F81-41A1-AE1A-6E7659DD5F94}"/>
              </a:ext>
            </a:extLst>
          </p:cNvPr>
          <p:cNvSpPr/>
          <p:nvPr/>
        </p:nvSpPr>
        <p:spPr>
          <a:xfrm>
            <a:off x="1513808" y="1270225"/>
            <a:ext cx="10152675" cy="2308324"/>
          </a:xfrm>
          <a:prstGeom prst="rect">
            <a:avLst/>
          </a:prstGeom>
        </p:spPr>
        <p:txBody>
          <a:bodyPr wrap="square">
            <a:spAutoFit/>
          </a:bodyPr>
          <a:lstStyle/>
          <a:p>
            <a:r>
              <a:rPr lang="en-US" sz="2400" b="1" dirty="0"/>
              <a:t>Neighbours</a:t>
            </a:r>
            <a:r>
              <a:rPr lang="en-US" sz="2400" dirty="0"/>
              <a:t>: If two nodes are adjacent to each other and connected by an edge, then those nodes are called neighbours.</a:t>
            </a:r>
          </a:p>
          <a:p>
            <a:r>
              <a:rPr lang="en-US" sz="2400" b="1" dirty="0"/>
              <a:t>Degree</a:t>
            </a:r>
            <a:r>
              <a:rPr lang="en-US" sz="2400" dirty="0"/>
              <a:t>: The number of edges that are connected to a node is called the degree of the node.</a:t>
            </a:r>
          </a:p>
          <a:p>
            <a:r>
              <a:rPr lang="en-US" sz="2400" dirty="0"/>
              <a:t>Let’s consider the following undirected graph. We will discuss how to determine the degree of each node.</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4128813" y="3578549"/>
            <a:ext cx="3934374" cy="299126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E3E1C6C-98CE-433C-8AC2-0B67F7B8E4C8}"/>
                  </a:ext>
                </a:extLst>
              </p14:cNvPr>
              <p14:cNvContentPartPr/>
              <p14:nvPr/>
            </p14:nvContentPartPr>
            <p14:xfrm>
              <a:off x="4610520" y="3785400"/>
              <a:ext cx="3933720" cy="2166120"/>
            </p14:xfrm>
          </p:contentPart>
        </mc:Choice>
        <mc:Fallback>
          <p:pic>
            <p:nvPicPr>
              <p:cNvPr id="2" name="Ink 1">
                <a:extLst>
                  <a:ext uri="{FF2B5EF4-FFF2-40B4-BE49-F238E27FC236}">
                    <a16:creationId xmlns:a16="http://schemas.microsoft.com/office/drawing/2014/main" id="{DE3E1C6C-98CE-433C-8AC2-0B67F7B8E4C8}"/>
                  </a:ext>
                </a:extLst>
              </p:cNvPr>
              <p:cNvPicPr/>
              <p:nvPr/>
            </p:nvPicPr>
            <p:blipFill>
              <a:blip r:embed="rId4"/>
              <a:stretch>
                <a:fillRect/>
              </a:stretch>
            </p:blipFill>
            <p:spPr>
              <a:xfrm>
                <a:off x="4601160" y="3776040"/>
                <a:ext cx="3952440" cy="2184840"/>
              </a:xfrm>
              <a:prstGeom prst="rect">
                <a:avLst/>
              </a:prstGeom>
            </p:spPr>
          </p:pic>
        </mc:Fallback>
      </mc:AlternateContent>
    </p:spTree>
    <p:extLst>
      <p:ext uri="{BB962C8B-B14F-4D97-AF65-F5344CB8AC3E}">
        <p14:creationId xmlns:p14="http://schemas.microsoft.com/office/powerpoint/2010/main" val="145377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1513808" y="1270225"/>
            <a:ext cx="2476939" cy="1883193"/>
          </a:xfrm>
          <a:prstGeom prst="rect">
            <a:avLst/>
          </a:prstGeom>
        </p:spPr>
      </p:pic>
      <p:pic>
        <p:nvPicPr>
          <p:cNvPr id="2" name="Picture 1">
            <a:extLst>
              <a:ext uri="{FF2B5EF4-FFF2-40B4-BE49-F238E27FC236}">
                <a16:creationId xmlns:a16="http://schemas.microsoft.com/office/drawing/2014/main" id="{0348C3E4-CBCD-4652-A449-1966A6F4268D}"/>
              </a:ext>
            </a:extLst>
          </p:cNvPr>
          <p:cNvPicPr>
            <a:picLocks noChangeAspect="1"/>
          </p:cNvPicPr>
          <p:nvPr/>
        </p:nvPicPr>
        <p:blipFill>
          <a:blip r:embed="rId3"/>
          <a:stretch>
            <a:fillRect/>
          </a:stretch>
        </p:blipFill>
        <p:spPr>
          <a:xfrm>
            <a:off x="4400964" y="1246578"/>
            <a:ext cx="3047803" cy="3152002"/>
          </a:xfrm>
          <a:prstGeom prst="rect">
            <a:avLst/>
          </a:prstGeom>
        </p:spPr>
      </p:pic>
      <p:sp>
        <p:nvSpPr>
          <p:cNvPr id="4" name="Rectangle 3">
            <a:extLst>
              <a:ext uri="{FF2B5EF4-FFF2-40B4-BE49-F238E27FC236}">
                <a16:creationId xmlns:a16="http://schemas.microsoft.com/office/drawing/2014/main" id="{D8B2CF36-6D47-4D5B-9443-B1808767FEDA}"/>
              </a:ext>
            </a:extLst>
          </p:cNvPr>
          <p:cNvSpPr/>
          <p:nvPr/>
        </p:nvSpPr>
        <p:spPr>
          <a:xfrm>
            <a:off x="2053117" y="4398580"/>
            <a:ext cx="7743496" cy="2308324"/>
          </a:xfrm>
          <a:prstGeom prst="rect">
            <a:avLst/>
          </a:prstGeom>
        </p:spPr>
        <p:txBody>
          <a:bodyPr wrap="square">
            <a:spAutoFit/>
          </a:bodyPr>
          <a:lstStyle/>
          <a:p>
            <a:r>
              <a:rPr lang="en-US" sz="2400" dirty="0"/>
              <a:t>In case of directed graphs, the degree can be classified into:</a:t>
            </a:r>
          </a:p>
          <a:p>
            <a:pPr>
              <a:buFont typeface="Arial" panose="020B0604020202020204" pitchFamily="34" charset="0"/>
              <a:buChar char="•"/>
            </a:pPr>
            <a:r>
              <a:rPr lang="en-US" sz="2400" dirty="0"/>
              <a:t>In-degree: The number of incoming edges to a node</a:t>
            </a:r>
          </a:p>
          <a:p>
            <a:pPr>
              <a:buFont typeface="Arial" panose="020B0604020202020204" pitchFamily="34" charset="0"/>
              <a:buChar char="•"/>
            </a:pPr>
            <a:r>
              <a:rPr lang="en-US" sz="2400" dirty="0"/>
              <a:t>Out-degree: The number of outgoing edges from a node</a:t>
            </a:r>
          </a:p>
          <a:p>
            <a:r>
              <a:rPr lang="en-US" sz="2400" dirty="0"/>
              <a:t>For a directed graph:</a:t>
            </a:r>
            <a:br>
              <a:rPr lang="en-US" sz="2400" dirty="0"/>
            </a:br>
            <a:r>
              <a:rPr lang="en-US" sz="2400" dirty="0"/>
              <a:t>Degree = </a:t>
            </a:r>
            <a:r>
              <a:rPr lang="en-US" sz="2400" dirty="0" err="1"/>
              <a:t>InDegree</a:t>
            </a:r>
            <a:r>
              <a:rPr lang="en-US" sz="2400" dirty="0"/>
              <a:t>(the edges pointing to the vertex) + </a:t>
            </a:r>
            <a:r>
              <a:rPr lang="en-US" sz="2400" dirty="0" err="1"/>
              <a:t>OutDegree</a:t>
            </a:r>
            <a:r>
              <a:rPr lang="en-US" sz="2400" dirty="0"/>
              <a:t>(the edges pointing away from the vertex)</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F79B0BA-EFA1-407B-999A-77E0601F477B}"/>
                  </a:ext>
                </a:extLst>
              </p14:cNvPr>
              <p14:cNvContentPartPr/>
              <p14:nvPr/>
            </p14:nvContentPartPr>
            <p14:xfrm>
              <a:off x="1910160" y="469800"/>
              <a:ext cx="7340400" cy="6283440"/>
            </p14:xfrm>
          </p:contentPart>
        </mc:Choice>
        <mc:Fallback>
          <p:pic>
            <p:nvPicPr>
              <p:cNvPr id="3" name="Ink 2">
                <a:extLst>
                  <a:ext uri="{FF2B5EF4-FFF2-40B4-BE49-F238E27FC236}">
                    <a16:creationId xmlns:a16="http://schemas.microsoft.com/office/drawing/2014/main" id="{6F79B0BA-EFA1-407B-999A-77E0601F477B}"/>
                  </a:ext>
                </a:extLst>
              </p:cNvPr>
              <p:cNvPicPr/>
              <p:nvPr/>
            </p:nvPicPr>
            <p:blipFill>
              <a:blip r:embed="rId5"/>
              <a:stretch>
                <a:fillRect/>
              </a:stretch>
            </p:blipFill>
            <p:spPr>
              <a:xfrm>
                <a:off x="1900800" y="460440"/>
                <a:ext cx="7359120" cy="6302160"/>
              </a:xfrm>
              <a:prstGeom prst="rect">
                <a:avLst/>
              </a:prstGeom>
            </p:spPr>
          </p:pic>
        </mc:Fallback>
      </mc:AlternateContent>
    </p:spTree>
    <p:extLst>
      <p:ext uri="{BB962C8B-B14F-4D97-AF65-F5344CB8AC3E}">
        <p14:creationId xmlns:p14="http://schemas.microsoft.com/office/powerpoint/2010/main" val="269179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FA179730-6247-4E3E-8CD8-ECB629EEB8AA}"/>
              </a:ext>
            </a:extLst>
          </p:cNvPr>
          <p:cNvPicPr>
            <a:picLocks noChangeAspect="1"/>
          </p:cNvPicPr>
          <p:nvPr/>
        </p:nvPicPr>
        <p:blipFill rotWithShape="1">
          <a:blip r:embed="rId2"/>
          <a:srcRect t="74623"/>
          <a:stretch/>
        </p:blipFill>
        <p:spPr>
          <a:xfrm>
            <a:off x="1513807" y="5555724"/>
            <a:ext cx="4370797" cy="467798"/>
          </a:xfrm>
          <a:prstGeom prst="rect">
            <a:avLst/>
          </a:prstGeom>
        </p:spPr>
      </p:pic>
      <p:pic>
        <p:nvPicPr>
          <p:cNvPr id="4" name="Picture 3">
            <a:extLst>
              <a:ext uri="{FF2B5EF4-FFF2-40B4-BE49-F238E27FC236}">
                <a16:creationId xmlns:a16="http://schemas.microsoft.com/office/drawing/2014/main" id="{73FC6DA6-1D2B-464C-85B9-ECC4AB461DE4}"/>
              </a:ext>
            </a:extLst>
          </p:cNvPr>
          <p:cNvPicPr>
            <a:picLocks noChangeAspect="1"/>
          </p:cNvPicPr>
          <p:nvPr/>
        </p:nvPicPr>
        <p:blipFill>
          <a:blip r:embed="rId3"/>
          <a:stretch>
            <a:fillRect/>
          </a:stretch>
        </p:blipFill>
        <p:spPr>
          <a:xfrm>
            <a:off x="1513807" y="3075036"/>
            <a:ext cx="4370797" cy="2531023"/>
          </a:xfrm>
          <a:prstGeom prst="rect">
            <a:avLst/>
          </a:prstGeom>
        </p:spPr>
      </p:pic>
      <p:pic>
        <p:nvPicPr>
          <p:cNvPr id="6" name="Picture 5">
            <a:extLst>
              <a:ext uri="{FF2B5EF4-FFF2-40B4-BE49-F238E27FC236}">
                <a16:creationId xmlns:a16="http://schemas.microsoft.com/office/drawing/2014/main" id="{3C6E1A11-751B-40CA-97F4-1B11B1785E81}"/>
              </a:ext>
            </a:extLst>
          </p:cNvPr>
          <p:cNvPicPr>
            <a:picLocks noChangeAspect="1"/>
          </p:cNvPicPr>
          <p:nvPr/>
        </p:nvPicPr>
        <p:blipFill>
          <a:blip r:embed="rId4"/>
          <a:stretch>
            <a:fillRect/>
          </a:stretch>
        </p:blipFill>
        <p:spPr>
          <a:xfrm>
            <a:off x="7292857" y="3160889"/>
            <a:ext cx="4377676" cy="2445170"/>
          </a:xfrm>
          <a:prstGeom prst="rect">
            <a:avLst/>
          </a:prstGeom>
        </p:spPr>
      </p:pic>
      <p:pic>
        <p:nvPicPr>
          <p:cNvPr id="10" name="Picture 9">
            <a:extLst>
              <a:ext uri="{FF2B5EF4-FFF2-40B4-BE49-F238E27FC236}">
                <a16:creationId xmlns:a16="http://schemas.microsoft.com/office/drawing/2014/main" id="{7B0AF35E-DF73-4932-8F22-A004429F6BF6}"/>
              </a:ext>
            </a:extLst>
          </p:cNvPr>
          <p:cNvPicPr>
            <a:picLocks noChangeAspect="1"/>
          </p:cNvPicPr>
          <p:nvPr/>
        </p:nvPicPr>
        <p:blipFill rotWithShape="1">
          <a:blip r:embed="rId5"/>
          <a:srcRect b="18961"/>
          <a:stretch/>
        </p:blipFill>
        <p:spPr>
          <a:xfrm>
            <a:off x="7292856" y="5592983"/>
            <a:ext cx="4370797" cy="369332"/>
          </a:xfrm>
          <a:prstGeom prst="rect">
            <a:avLst/>
          </a:prstGeom>
        </p:spPr>
      </p:pic>
      <p:sp>
        <p:nvSpPr>
          <p:cNvPr id="12" name="TextBox 11">
            <a:extLst>
              <a:ext uri="{FF2B5EF4-FFF2-40B4-BE49-F238E27FC236}">
                <a16:creationId xmlns:a16="http://schemas.microsoft.com/office/drawing/2014/main" id="{D3843DB7-AF6A-4AAB-8F6E-4E2B6F4415F8}"/>
              </a:ext>
            </a:extLst>
          </p:cNvPr>
          <p:cNvSpPr txBox="1"/>
          <p:nvPr/>
        </p:nvSpPr>
        <p:spPr>
          <a:xfrm>
            <a:off x="8312646" y="6099346"/>
            <a:ext cx="1905458" cy="369332"/>
          </a:xfrm>
          <a:prstGeom prst="rect">
            <a:avLst/>
          </a:prstGeom>
          <a:noFill/>
        </p:spPr>
        <p:txBody>
          <a:bodyPr wrap="none" rtlCol="0">
            <a:spAutoFit/>
          </a:bodyPr>
          <a:lstStyle/>
          <a:p>
            <a:r>
              <a:rPr lang="en-IN" dirty="0"/>
              <a:t>Not a Simple Path</a:t>
            </a:r>
          </a:p>
        </p:txBody>
      </p:sp>
      <p:sp>
        <p:nvSpPr>
          <p:cNvPr id="13" name="Rectangle 12">
            <a:extLst>
              <a:ext uri="{FF2B5EF4-FFF2-40B4-BE49-F238E27FC236}">
                <a16:creationId xmlns:a16="http://schemas.microsoft.com/office/drawing/2014/main" id="{4710515E-0FF4-49C1-902D-A892DCF717D3}"/>
              </a:ext>
            </a:extLst>
          </p:cNvPr>
          <p:cNvSpPr/>
          <p:nvPr/>
        </p:nvSpPr>
        <p:spPr>
          <a:xfrm>
            <a:off x="2518862" y="6135377"/>
            <a:ext cx="1956754" cy="369332"/>
          </a:xfrm>
          <a:prstGeom prst="rect">
            <a:avLst/>
          </a:prstGeom>
        </p:spPr>
        <p:txBody>
          <a:bodyPr wrap="none">
            <a:spAutoFit/>
          </a:bodyPr>
          <a:lstStyle/>
          <a:p>
            <a:r>
              <a:rPr lang="en-IN" dirty="0"/>
              <a:t>Also a Simple Path</a:t>
            </a:r>
          </a:p>
        </p:txBody>
      </p:sp>
      <p:pic>
        <p:nvPicPr>
          <p:cNvPr id="5" name="Picture 4">
            <a:extLst>
              <a:ext uri="{FF2B5EF4-FFF2-40B4-BE49-F238E27FC236}">
                <a16:creationId xmlns:a16="http://schemas.microsoft.com/office/drawing/2014/main" id="{5AD95E6D-16DF-4A15-85C7-F11B2AEF601C}"/>
              </a:ext>
            </a:extLst>
          </p:cNvPr>
          <p:cNvPicPr>
            <a:picLocks noChangeAspect="1"/>
          </p:cNvPicPr>
          <p:nvPr/>
        </p:nvPicPr>
        <p:blipFill>
          <a:blip r:embed="rId6"/>
          <a:stretch>
            <a:fillRect/>
          </a:stretch>
        </p:blipFill>
        <p:spPr>
          <a:xfrm>
            <a:off x="1513808" y="1103721"/>
            <a:ext cx="4370797" cy="1771897"/>
          </a:xfrm>
          <a:prstGeom prst="rect">
            <a:avLst/>
          </a:prstGeom>
        </p:spPr>
      </p:pic>
      <p:pic>
        <p:nvPicPr>
          <p:cNvPr id="11" name="Picture 10">
            <a:extLst>
              <a:ext uri="{FF2B5EF4-FFF2-40B4-BE49-F238E27FC236}">
                <a16:creationId xmlns:a16="http://schemas.microsoft.com/office/drawing/2014/main" id="{BE4DF786-BAE9-4C08-849E-2F7CEB987782}"/>
              </a:ext>
            </a:extLst>
          </p:cNvPr>
          <p:cNvPicPr>
            <a:picLocks noChangeAspect="1"/>
          </p:cNvPicPr>
          <p:nvPr/>
        </p:nvPicPr>
        <p:blipFill>
          <a:blip r:embed="rId7"/>
          <a:stretch>
            <a:fillRect/>
          </a:stretch>
        </p:blipFill>
        <p:spPr>
          <a:xfrm>
            <a:off x="7299736" y="1103721"/>
            <a:ext cx="4370797" cy="1771897"/>
          </a:xfrm>
          <a:prstGeom prst="rect">
            <a:avLst/>
          </a:prstGeom>
        </p:spPr>
      </p:pic>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D25F8E9A-FB44-4AC0-947C-4FE687DD7B19}"/>
                  </a:ext>
                </a:extLst>
              </p14:cNvPr>
              <p14:cNvContentPartPr/>
              <p14:nvPr/>
            </p14:nvContentPartPr>
            <p14:xfrm>
              <a:off x="8156520" y="6026400"/>
              <a:ext cx="3102480" cy="618840"/>
            </p14:xfrm>
          </p:contentPart>
        </mc:Choice>
        <mc:Fallback>
          <p:pic>
            <p:nvPicPr>
              <p:cNvPr id="3" name="Ink 2">
                <a:extLst>
                  <a:ext uri="{FF2B5EF4-FFF2-40B4-BE49-F238E27FC236}">
                    <a16:creationId xmlns:a16="http://schemas.microsoft.com/office/drawing/2014/main" id="{D25F8E9A-FB44-4AC0-947C-4FE687DD7B19}"/>
                  </a:ext>
                </a:extLst>
              </p:cNvPr>
              <p:cNvPicPr/>
              <p:nvPr/>
            </p:nvPicPr>
            <p:blipFill>
              <a:blip r:embed="rId9"/>
              <a:stretch>
                <a:fillRect/>
              </a:stretch>
            </p:blipFill>
            <p:spPr>
              <a:xfrm>
                <a:off x="8147160" y="6017040"/>
                <a:ext cx="3121200" cy="637560"/>
              </a:xfrm>
              <a:prstGeom prst="rect">
                <a:avLst/>
              </a:prstGeom>
            </p:spPr>
          </p:pic>
        </mc:Fallback>
      </mc:AlternateContent>
    </p:spTree>
    <p:extLst>
      <p:ext uri="{BB962C8B-B14F-4D97-AF65-F5344CB8AC3E}">
        <p14:creationId xmlns:p14="http://schemas.microsoft.com/office/powerpoint/2010/main" val="4874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9" name="Picture 8">
            <a:extLst>
              <a:ext uri="{FF2B5EF4-FFF2-40B4-BE49-F238E27FC236}">
                <a16:creationId xmlns:a16="http://schemas.microsoft.com/office/drawing/2014/main" id="{D685971B-86A2-47DB-8F7D-DDEF3C685C03}"/>
              </a:ext>
            </a:extLst>
          </p:cNvPr>
          <p:cNvPicPr>
            <a:picLocks noChangeAspect="1"/>
          </p:cNvPicPr>
          <p:nvPr/>
        </p:nvPicPr>
        <p:blipFill>
          <a:blip r:embed="rId2"/>
          <a:stretch>
            <a:fillRect/>
          </a:stretch>
        </p:blipFill>
        <p:spPr>
          <a:xfrm>
            <a:off x="2150579" y="1158820"/>
            <a:ext cx="4372585" cy="1528192"/>
          </a:xfrm>
          <a:prstGeom prst="rect">
            <a:avLst/>
          </a:prstGeom>
        </p:spPr>
      </p:pic>
      <p:pic>
        <p:nvPicPr>
          <p:cNvPr id="15" name="Picture 14">
            <a:extLst>
              <a:ext uri="{FF2B5EF4-FFF2-40B4-BE49-F238E27FC236}">
                <a16:creationId xmlns:a16="http://schemas.microsoft.com/office/drawing/2014/main" id="{90FAE6C8-27B9-4B94-8DD3-C5F971265415}"/>
              </a:ext>
            </a:extLst>
          </p:cNvPr>
          <p:cNvPicPr>
            <a:picLocks noChangeAspect="1"/>
          </p:cNvPicPr>
          <p:nvPr/>
        </p:nvPicPr>
        <p:blipFill>
          <a:blip r:embed="rId3"/>
          <a:stretch>
            <a:fillRect/>
          </a:stretch>
        </p:blipFill>
        <p:spPr>
          <a:xfrm>
            <a:off x="2527066" y="2992567"/>
            <a:ext cx="3474562" cy="2906486"/>
          </a:xfrm>
          <a:prstGeom prst="rect">
            <a:avLst/>
          </a:prstGeom>
        </p:spPr>
      </p:pic>
      <p:pic>
        <p:nvPicPr>
          <p:cNvPr id="16" name="Picture 15">
            <a:extLst>
              <a:ext uri="{FF2B5EF4-FFF2-40B4-BE49-F238E27FC236}">
                <a16:creationId xmlns:a16="http://schemas.microsoft.com/office/drawing/2014/main" id="{26E0DF14-95C6-4F04-A21D-12A89897013C}"/>
              </a:ext>
            </a:extLst>
          </p:cNvPr>
          <p:cNvPicPr>
            <a:picLocks noChangeAspect="1"/>
          </p:cNvPicPr>
          <p:nvPr/>
        </p:nvPicPr>
        <p:blipFill>
          <a:blip r:embed="rId4"/>
          <a:stretch>
            <a:fillRect/>
          </a:stretch>
        </p:blipFill>
        <p:spPr>
          <a:xfrm>
            <a:off x="7159935" y="1158820"/>
            <a:ext cx="4665501" cy="847843"/>
          </a:xfrm>
          <a:prstGeom prst="rect">
            <a:avLst/>
          </a:prstGeom>
        </p:spPr>
      </p:pic>
      <p:pic>
        <p:nvPicPr>
          <p:cNvPr id="17" name="Picture 16">
            <a:extLst>
              <a:ext uri="{FF2B5EF4-FFF2-40B4-BE49-F238E27FC236}">
                <a16:creationId xmlns:a16="http://schemas.microsoft.com/office/drawing/2014/main" id="{5B5DD1E0-0B62-43C3-911F-0B9F96FF9FB5}"/>
              </a:ext>
            </a:extLst>
          </p:cNvPr>
          <p:cNvPicPr>
            <a:picLocks noChangeAspect="1"/>
          </p:cNvPicPr>
          <p:nvPr/>
        </p:nvPicPr>
        <p:blipFill>
          <a:blip r:embed="rId5"/>
          <a:stretch>
            <a:fillRect/>
          </a:stretch>
        </p:blipFill>
        <p:spPr>
          <a:xfrm>
            <a:off x="7159935" y="2029695"/>
            <a:ext cx="4665501" cy="657317"/>
          </a:xfrm>
          <a:prstGeom prst="rect">
            <a:avLst/>
          </a:prstGeom>
        </p:spPr>
      </p:pic>
      <p:pic>
        <p:nvPicPr>
          <p:cNvPr id="18" name="Picture 17">
            <a:extLst>
              <a:ext uri="{FF2B5EF4-FFF2-40B4-BE49-F238E27FC236}">
                <a16:creationId xmlns:a16="http://schemas.microsoft.com/office/drawing/2014/main" id="{3DE5C7DA-4A72-4AAC-BFB1-8597111318D5}"/>
              </a:ext>
            </a:extLst>
          </p:cNvPr>
          <p:cNvPicPr>
            <a:picLocks noChangeAspect="1"/>
          </p:cNvPicPr>
          <p:nvPr/>
        </p:nvPicPr>
        <p:blipFill>
          <a:blip r:embed="rId6"/>
          <a:stretch>
            <a:fillRect/>
          </a:stretch>
        </p:blipFill>
        <p:spPr>
          <a:xfrm>
            <a:off x="8099903" y="2992567"/>
            <a:ext cx="3130062" cy="2906486"/>
          </a:xfrm>
          <a:prstGeom prst="rect">
            <a:avLst/>
          </a:prstGeom>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8AC1FE0F-F633-443B-A5A2-FE78B451B20E}"/>
                  </a:ext>
                </a:extLst>
              </p14:cNvPr>
              <p14:cNvContentPartPr/>
              <p14:nvPr/>
            </p14:nvContentPartPr>
            <p14:xfrm>
              <a:off x="2872080" y="1719360"/>
              <a:ext cx="6187680" cy="4341240"/>
            </p14:xfrm>
          </p:contentPart>
        </mc:Choice>
        <mc:Fallback>
          <p:pic>
            <p:nvPicPr>
              <p:cNvPr id="2" name="Ink 1">
                <a:extLst>
                  <a:ext uri="{FF2B5EF4-FFF2-40B4-BE49-F238E27FC236}">
                    <a16:creationId xmlns:a16="http://schemas.microsoft.com/office/drawing/2014/main" id="{8AC1FE0F-F633-443B-A5A2-FE78B451B20E}"/>
                  </a:ext>
                </a:extLst>
              </p:cNvPr>
              <p:cNvPicPr/>
              <p:nvPr/>
            </p:nvPicPr>
            <p:blipFill>
              <a:blip r:embed="rId8"/>
              <a:stretch>
                <a:fillRect/>
              </a:stretch>
            </p:blipFill>
            <p:spPr>
              <a:xfrm>
                <a:off x="2862720" y="1710000"/>
                <a:ext cx="6206400" cy="4359960"/>
              </a:xfrm>
              <a:prstGeom prst="rect">
                <a:avLst/>
              </a:prstGeom>
            </p:spPr>
          </p:pic>
        </mc:Fallback>
      </mc:AlternateContent>
    </p:spTree>
    <p:extLst>
      <p:ext uri="{BB962C8B-B14F-4D97-AF65-F5344CB8AC3E}">
        <p14:creationId xmlns:p14="http://schemas.microsoft.com/office/powerpoint/2010/main" val="127057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5E4406EC-051E-4814-BD02-3643B56B2F53}"/>
              </a:ext>
            </a:extLst>
          </p:cNvPr>
          <p:cNvPicPr>
            <a:picLocks noChangeAspect="1"/>
          </p:cNvPicPr>
          <p:nvPr/>
        </p:nvPicPr>
        <p:blipFill>
          <a:blip r:embed="rId2"/>
          <a:stretch>
            <a:fillRect/>
          </a:stretch>
        </p:blipFill>
        <p:spPr>
          <a:xfrm>
            <a:off x="1513808" y="1094634"/>
            <a:ext cx="5375723" cy="1200318"/>
          </a:xfrm>
          <a:prstGeom prst="rect">
            <a:avLst/>
          </a:prstGeom>
        </p:spPr>
      </p:pic>
      <p:pic>
        <p:nvPicPr>
          <p:cNvPr id="3" name="Picture 2">
            <a:extLst>
              <a:ext uri="{FF2B5EF4-FFF2-40B4-BE49-F238E27FC236}">
                <a16:creationId xmlns:a16="http://schemas.microsoft.com/office/drawing/2014/main" id="{42CFF737-A4F7-4732-981D-B38D30936B99}"/>
              </a:ext>
            </a:extLst>
          </p:cNvPr>
          <p:cNvPicPr>
            <a:picLocks noChangeAspect="1"/>
          </p:cNvPicPr>
          <p:nvPr/>
        </p:nvPicPr>
        <p:blipFill>
          <a:blip r:embed="rId3"/>
          <a:stretch>
            <a:fillRect/>
          </a:stretch>
        </p:blipFill>
        <p:spPr>
          <a:xfrm>
            <a:off x="2063518" y="2538695"/>
            <a:ext cx="3238952" cy="3010320"/>
          </a:xfrm>
          <a:prstGeom prst="rect">
            <a:avLst/>
          </a:prstGeom>
        </p:spPr>
      </p:pic>
      <p:pic>
        <p:nvPicPr>
          <p:cNvPr id="4" name="Picture 3">
            <a:extLst>
              <a:ext uri="{FF2B5EF4-FFF2-40B4-BE49-F238E27FC236}">
                <a16:creationId xmlns:a16="http://schemas.microsoft.com/office/drawing/2014/main" id="{844AC9B9-5C7B-4510-8AC2-37D11B4AE85A}"/>
              </a:ext>
            </a:extLst>
          </p:cNvPr>
          <p:cNvPicPr>
            <a:picLocks noChangeAspect="1"/>
          </p:cNvPicPr>
          <p:nvPr/>
        </p:nvPicPr>
        <p:blipFill>
          <a:blip r:embed="rId4"/>
          <a:stretch>
            <a:fillRect/>
          </a:stretch>
        </p:blipFill>
        <p:spPr>
          <a:xfrm>
            <a:off x="7220607" y="2538695"/>
            <a:ext cx="3894088" cy="3010320"/>
          </a:xfrm>
          <a:prstGeom prst="rect">
            <a:avLst/>
          </a:prstGeom>
        </p:spPr>
      </p:pic>
    </p:spTree>
    <p:extLst>
      <p:ext uri="{BB962C8B-B14F-4D97-AF65-F5344CB8AC3E}">
        <p14:creationId xmlns:p14="http://schemas.microsoft.com/office/powerpoint/2010/main" val="50927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5" name="Picture 4">
            <a:extLst>
              <a:ext uri="{FF2B5EF4-FFF2-40B4-BE49-F238E27FC236}">
                <a16:creationId xmlns:a16="http://schemas.microsoft.com/office/drawing/2014/main" id="{E93897E2-9BF5-4E5D-8BAB-F83BEEDCD099}"/>
              </a:ext>
            </a:extLst>
          </p:cNvPr>
          <p:cNvPicPr>
            <a:picLocks noChangeAspect="1"/>
          </p:cNvPicPr>
          <p:nvPr/>
        </p:nvPicPr>
        <p:blipFill>
          <a:blip r:embed="rId2"/>
          <a:stretch>
            <a:fillRect/>
          </a:stretch>
        </p:blipFill>
        <p:spPr>
          <a:xfrm>
            <a:off x="3394523" y="859620"/>
            <a:ext cx="6553518" cy="3671766"/>
          </a:xfrm>
          <a:prstGeom prst="rect">
            <a:avLst/>
          </a:prstGeom>
        </p:spPr>
      </p:pic>
      <p:pic>
        <p:nvPicPr>
          <p:cNvPr id="6" name="Picture 5">
            <a:extLst>
              <a:ext uri="{FF2B5EF4-FFF2-40B4-BE49-F238E27FC236}">
                <a16:creationId xmlns:a16="http://schemas.microsoft.com/office/drawing/2014/main" id="{F34CDE48-319F-4CEF-A7AB-F095F9B31C04}"/>
              </a:ext>
            </a:extLst>
          </p:cNvPr>
          <p:cNvPicPr>
            <a:picLocks noChangeAspect="1"/>
          </p:cNvPicPr>
          <p:nvPr/>
        </p:nvPicPr>
        <p:blipFill>
          <a:blip r:embed="rId3"/>
          <a:stretch>
            <a:fillRect/>
          </a:stretch>
        </p:blipFill>
        <p:spPr>
          <a:xfrm>
            <a:off x="3394523" y="4724141"/>
            <a:ext cx="6553518" cy="655088"/>
          </a:xfrm>
          <a:prstGeom prst="rect">
            <a:avLst/>
          </a:prstGeom>
        </p:spPr>
      </p:pic>
      <p:pic>
        <p:nvPicPr>
          <p:cNvPr id="8" name="Picture 7">
            <a:extLst>
              <a:ext uri="{FF2B5EF4-FFF2-40B4-BE49-F238E27FC236}">
                <a16:creationId xmlns:a16="http://schemas.microsoft.com/office/drawing/2014/main" id="{A9A9A466-24D0-45BA-B9DB-C848803F01A6}"/>
              </a:ext>
            </a:extLst>
          </p:cNvPr>
          <p:cNvPicPr>
            <a:picLocks noChangeAspect="1"/>
          </p:cNvPicPr>
          <p:nvPr/>
        </p:nvPicPr>
        <p:blipFill>
          <a:blip r:embed="rId4"/>
          <a:stretch>
            <a:fillRect/>
          </a:stretch>
        </p:blipFill>
        <p:spPr>
          <a:xfrm>
            <a:off x="7809380" y="5561891"/>
            <a:ext cx="4277322" cy="1276528"/>
          </a:xfrm>
          <a:prstGeom prst="rect">
            <a:avLst/>
          </a:prstGeom>
        </p:spPr>
      </p:pic>
      <p:pic>
        <p:nvPicPr>
          <p:cNvPr id="9" name="Picture 8">
            <a:extLst>
              <a:ext uri="{FF2B5EF4-FFF2-40B4-BE49-F238E27FC236}">
                <a16:creationId xmlns:a16="http://schemas.microsoft.com/office/drawing/2014/main" id="{FC8BA8CF-E5E0-40DC-B4F0-B7195F0E8E91}"/>
              </a:ext>
            </a:extLst>
          </p:cNvPr>
          <p:cNvPicPr>
            <a:picLocks noChangeAspect="1"/>
          </p:cNvPicPr>
          <p:nvPr/>
        </p:nvPicPr>
        <p:blipFill>
          <a:blip r:embed="rId5"/>
          <a:stretch>
            <a:fillRect/>
          </a:stretch>
        </p:blipFill>
        <p:spPr>
          <a:xfrm>
            <a:off x="674756" y="5610553"/>
            <a:ext cx="5439534" cy="1028844"/>
          </a:xfrm>
          <a:prstGeom prst="rect">
            <a:avLst/>
          </a:prstGeom>
        </p:spPr>
      </p:pic>
    </p:spTree>
    <p:extLst>
      <p:ext uri="{BB962C8B-B14F-4D97-AF65-F5344CB8AC3E}">
        <p14:creationId xmlns:p14="http://schemas.microsoft.com/office/powerpoint/2010/main" val="70772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B1AE49C0-87CE-416A-85E6-8841A6390B70}"/>
              </a:ext>
            </a:extLst>
          </p:cNvPr>
          <p:cNvPicPr>
            <a:picLocks noChangeAspect="1"/>
          </p:cNvPicPr>
          <p:nvPr/>
        </p:nvPicPr>
        <p:blipFill>
          <a:blip r:embed="rId2"/>
          <a:stretch>
            <a:fillRect/>
          </a:stretch>
        </p:blipFill>
        <p:spPr>
          <a:xfrm>
            <a:off x="1277007" y="1270224"/>
            <a:ext cx="5502165" cy="5216213"/>
          </a:xfrm>
          <a:prstGeom prst="rect">
            <a:avLst/>
          </a:prstGeom>
        </p:spPr>
      </p:pic>
      <p:pic>
        <p:nvPicPr>
          <p:cNvPr id="3" name="Picture 2">
            <a:extLst>
              <a:ext uri="{FF2B5EF4-FFF2-40B4-BE49-F238E27FC236}">
                <a16:creationId xmlns:a16="http://schemas.microsoft.com/office/drawing/2014/main" id="{8AF4B1CB-F987-4E49-B8E3-1F8C1F60A537}"/>
              </a:ext>
            </a:extLst>
          </p:cNvPr>
          <p:cNvPicPr>
            <a:picLocks noChangeAspect="1"/>
          </p:cNvPicPr>
          <p:nvPr/>
        </p:nvPicPr>
        <p:blipFill>
          <a:blip r:embed="rId3"/>
          <a:stretch>
            <a:fillRect/>
          </a:stretch>
        </p:blipFill>
        <p:spPr>
          <a:xfrm>
            <a:off x="7829817" y="3917744"/>
            <a:ext cx="4081077" cy="2573825"/>
          </a:xfrm>
          <a:prstGeom prst="rect">
            <a:avLst/>
          </a:prstGeom>
        </p:spPr>
      </p:pic>
      <p:pic>
        <p:nvPicPr>
          <p:cNvPr id="10" name="Picture 9">
            <a:extLst>
              <a:ext uri="{FF2B5EF4-FFF2-40B4-BE49-F238E27FC236}">
                <a16:creationId xmlns:a16="http://schemas.microsoft.com/office/drawing/2014/main" id="{D8517947-8A76-4B22-8E28-A5651B6EC48C}"/>
              </a:ext>
            </a:extLst>
          </p:cNvPr>
          <p:cNvPicPr>
            <a:picLocks noChangeAspect="1"/>
          </p:cNvPicPr>
          <p:nvPr/>
        </p:nvPicPr>
        <p:blipFill>
          <a:blip r:embed="rId4"/>
          <a:stretch>
            <a:fillRect/>
          </a:stretch>
        </p:blipFill>
        <p:spPr>
          <a:xfrm>
            <a:off x="7829818" y="1270224"/>
            <a:ext cx="4081076" cy="2471364"/>
          </a:xfrm>
          <a:prstGeom prst="rect">
            <a:avLst/>
          </a:prstGeom>
        </p:spPr>
      </p:pic>
    </p:spTree>
    <p:extLst>
      <p:ext uri="{BB962C8B-B14F-4D97-AF65-F5344CB8AC3E}">
        <p14:creationId xmlns:p14="http://schemas.microsoft.com/office/powerpoint/2010/main" val="104650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8" name="Picture 7">
            <a:extLst>
              <a:ext uri="{FF2B5EF4-FFF2-40B4-BE49-F238E27FC236}">
                <a16:creationId xmlns:a16="http://schemas.microsoft.com/office/drawing/2014/main" id="{0E77C47F-0F33-4881-93EB-64BA64ABC250}"/>
              </a:ext>
            </a:extLst>
          </p:cNvPr>
          <p:cNvPicPr>
            <a:picLocks noChangeAspect="1"/>
          </p:cNvPicPr>
          <p:nvPr/>
        </p:nvPicPr>
        <p:blipFill>
          <a:blip r:embed="rId2"/>
          <a:stretch>
            <a:fillRect/>
          </a:stretch>
        </p:blipFill>
        <p:spPr>
          <a:xfrm>
            <a:off x="4081965" y="1270225"/>
            <a:ext cx="4882398" cy="2842431"/>
          </a:xfrm>
          <a:prstGeom prst="rect">
            <a:avLst/>
          </a:prstGeom>
        </p:spPr>
      </p:pic>
    </p:spTree>
    <p:extLst>
      <p:ext uri="{BB962C8B-B14F-4D97-AF65-F5344CB8AC3E}">
        <p14:creationId xmlns:p14="http://schemas.microsoft.com/office/powerpoint/2010/main" val="72631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164961" y="1294200"/>
            <a:ext cx="9569351" cy="3785652"/>
          </a:xfrm>
          <a:prstGeom prst="rect">
            <a:avLst/>
          </a:prstGeom>
          <a:noFill/>
        </p:spPr>
        <p:txBody>
          <a:bodyPr wrap="square" rtlCol="0">
            <a:spAutoFit/>
          </a:bodyPr>
          <a:lstStyle/>
          <a:p>
            <a:r>
              <a:rPr lang="en-US" sz="2400" b="1" dirty="0"/>
              <a:t>Representing: Social Networks</a:t>
            </a:r>
          </a:p>
          <a:p>
            <a:r>
              <a:rPr lang="en-US" sz="2400" b="1" dirty="0"/>
              <a:t>			         Transportation networks, etc.</a:t>
            </a:r>
            <a:endParaRPr lang="en-US" sz="2400" dirty="0"/>
          </a:p>
          <a:p>
            <a:endParaRPr lang="en-US" sz="2400" dirty="0"/>
          </a:p>
          <a:p>
            <a:r>
              <a:rPr lang="en-US" sz="2400" dirty="0"/>
              <a:t>Graphs help in identifying contacts on social sites and suggesting them as friends on Facebook, where the nodes can be different users and the edges represent the relationships between them.</a:t>
            </a:r>
          </a:p>
          <a:p>
            <a:endParaRPr lang="en-US" sz="2400" dirty="0"/>
          </a:p>
          <a:p>
            <a:r>
              <a:rPr lang="en-US" sz="2400" dirty="0"/>
              <a:t>Graphs help in finding the shortest distance between any two given locations, where nodes can be the different locations in a city and edges represent the routes available between the locations.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9569351"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Application of Graphs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B41F48B-2DBF-4755-A4F9-7F313528A74D}"/>
                  </a:ext>
                </a:extLst>
              </p14:cNvPr>
              <p14:cNvContentPartPr/>
              <p14:nvPr/>
            </p14:nvContentPartPr>
            <p14:xfrm>
              <a:off x="5379480" y="5146920"/>
              <a:ext cx="1886040" cy="1639080"/>
            </p14:xfrm>
          </p:contentPart>
        </mc:Choice>
        <mc:Fallback>
          <p:pic>
            <p:nvPicPr>
              <p:cNvPr id="2" name="Ink 1">
                <a:extLst>
                  <a:ext uri="{FF2B5EF4-FFF2-40B4-BE49-F238E27FC236}">
                    <a16:creationId xmlns:a16="http://schemas.microsoft.com/office/drawing/2014/main" id="{8B41F48B-2DBF-4755-A4F9-7F313528A74D}"/>
                  </a:ext>
                </a:extLst>
              </p:cNvPr>
              <p:cNvPicPr/>
              <p:nvPr/>
            </p:nvPicPr>
            <p:blipFill>
              <a:blip r:embed="rId3"/>
              <a:stretch>
                <a:fillRect/>
              </a:stretch>
            </p:blipFill>
            <p:spPr>
              <a:xfrm>
                <a:off x="5370120" y="5137560"/>
                <a:ext cx="1904760" cy="1657800"/>
              </a:xfrm>
              <a:prstGeom prst="rect">
                <a:avLst/>
              </a:prstGeom>
            </p:spPr>
          </p:pic>
        </mc:Fallback>
      </mc:AlternateContent>
    </p:spTree>
    <p:extLst>
      <p:ext uri="{BB962C8B-B14F-4D97-AF65-F5344CB8AC3E}">
        <p14:creationId xmlns:p14="http://schemas.microsoft.com/office/powerpoint/2010/main" val="356405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Table</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3" name="Picture 2">
            <a:extLst>
              <a:ext uri="{FF2B5EF4-FFF2-40B4-BE49-F238E27FC236}">
                <a16:creationId xmlns:a16="http://schemas.microsoft.com/office/drawing/2014/main" id="{54A69144-29F5-4A72-8187-0A13A6EDCB93}"/>
              </a:ext>
            </a:extLst>
          </p:cNvPr>
          <p:cNvPicPr>
            <a:picLocks noChangeAspect="1"/>
          </p:cNvPicPr>
          <p:nvPr/>
        </p:nvPicPr>
        <p:blipFill>
          <a:blip r:embed="rId2"/>
          <a:stretch>
            <a:fillRect/>
          </a:stretch>
        </p:blipFill>
        <p:spPr>
          <a:xfrm>
            <a:off x="1818453" y="1270225"/>
            <a:ext cx="8555093" cy="5073967"/>
          </a:xfrm>
          <a:prstGeom prst="rect">
            <a:avLst/>
          </a:prstGeom>
        </p:spPr>
      </p:pic>
    </p:spTree>
    <p:extLst>
      <p:ext uri="{BB962C8B-B14F-4D97-AF65-F5344CB8AC3E}">
        <p14:creationId xmlns:p14="http://schemas.microsoft.com/office/powerpoint/2010/main" val="2455561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6A2FD6DB-6964-4035-B1D9-41A2B7E54B57}"/>
              </a:ext>
            </a:extLst>
          </p:cNvPr>
          <p:cNvPicPr>
            <a:picLocks noChangeAspect="1"/>
          </p:cNvPicPr>
          <p:nvPr/>
        </p:nvPicPr>
        <p:blipFill>
          <a:blip r:embed="rId2"/>
          <a:stretch>
            <a:fillRect/>
          </a:stretch>
        </p:blipFill>
        <p:spPr>
          <a:xfrm>
            <a:off x="1696602" y="2199155"/>
            <a:ext cx="4399398" cy="3223322"/>
          </a:xfrm>
          <a:prstGeom prst="rect">
            <a:avLst/>
          </a:prstGeom>
        </p:spPr>
      </p:pic>
      <p:pic>
        <p:nvPicPr>
          <p:cNvPr id="4" name="Picture 3">
            <a:extLst>
              <a:ext uri="{FF2B5EF4-FFF2-40B4-BE49-F238E27FC236}">
                <a16:creationId xmlns:a16="http://schemas.microsoft.com/office/drawing/2014/main" id="{EDFDF3B5-CAA8-4903-A74A-8E6AAFEA0B05}"/>
              </a:ext>
            </a:extLst>
          </p:cNvPr>
          <p:cNvPicPr>
            <a:picLocks noChangeAspect="1"/>
          </p:cNvPicPr>
          <p:nvPr/>
        </p:nvPicPr>
        <p:blipFill>
          <a:blip r:embed="rId3"/>
          <a:stretch>
            <a:fillRect/>
          </a:stretch>
        </p:blipFill>
        <p:spPr>
          <a:xfrm>
            <a:off x="7007515" y="2199154"/>
            <a:ext cx="4399398" cy="3223322"/>
          </a:xfrm>
          <a:prstGeom prst="rect">
            <a:avLst/>
          </a:prstGeom>
        </p:spPr>
      </p:pic>
    </p:spTree>
    <p:extLst>
      <p:ext uri="{BB962C8B-B14F-4D97-AF65-F5344CB8AC3E}">
        <p14:creationId xmlns:p14="http://schemas.microsoft.com/office/powerpoint/2010/main" val="171463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92EBD79C-A7AE-426B-A7B1-1329041065F2}"/>
              </a:ext>
            </a:extLst>
          </p:cNvPr>
          <p:cNvPicPr>
            <a:picLocks noChangeAspect="1"/>
          </p:cNvPicPr>
          <p:nvPr/>
        </p:nvPicPr>
        <p:blipFill>
          <a:blip r:embed="rId2"/>
          <a:stretch>
            <a:fillRect/>
          </a:stretch>
        </p:blipFill>
        <p:spPr>
          <a:xfrm>
            <a:off x="2036263" y="1267223"/>
            <a:ext cx="4486901" cy="5100009"/>
          </a:xfrm>
          <a:prstGeom prst="rect">
            <a:avLst/>
          </a:prstGeom>
        </p:spPr>
      </p:pic>
      <p:pic>
        <p:nvPicPr>
          <p:cNvPr id="8" name="Picture 7">
            <a:extLst>
              <a:ext uri="{FF2B5EF4-FFF2-40B4-BE49-F238E27FC236}">
                <a16:creationId xmlns:a16="http://schemas.microsoft.com/office/drawing/2014/main" id="{661EF65B-DE7C-49D4-BE94-04C6E914439B}"/>
              </a:ext>
            </a:extLst>
          </p:cNvPr>
          <p:cNvPicPr>
            <a:picLocks noChangeAspect="1"/>
          </p:cNvPicPr>
          <p:nvPr/>
        </p:nvPicPr>
        <p:blipFill>
          <a:blip r:embed="rId3"/>
          <a:stretch>
            <a:fillRect/>
          </a:stretch>
        </p:blipFill>
        <p:spPr>
          <a:xfrm>
            <a:off x="7133122" y="1267223"/>
            <a:ext cx="4230841" cy="3099825"/>
          </a:xfrm>
          <a:prstGeom prst="rect">
            <a:avLst/>
          </a:prstGeom>
        </p:spPr>
      </p:pic>
      <p:pic>
        <p:nvPicPr>
          <p:cNvPr id="6" name="Picture 5">
            <a:extLst>
              <a:ext uri="{FF2B5EF4-FFF2-40B4-BE49-F238E27FC236}">
                <a16:creationId xmlns:a16="http://schemas.microsoft.com/office/drawing/2014/main" id="{B245B166-0AB5-437A-A5F4-0D00E6C94BAF}"/>
              </a:ext>
            </a:extLst>
          </p:cNvPr>
          <p:cNvPicPr>
            <a:picLocks noChangeAspect="1"/>
          </p:cNvPicPr>
          <p:nvPr/>
        </p:nvPicPr>
        <p:blipFill>
          <a:blip r:embed="rId4"/>
          <a:stretch>
            <a:fillRect/>
          </a:stretch>
        </p:blipFill>
        <p:spPr>
          <a:xfrm>
            <a:off x="7133122" y="4490545"/>
            <a:ext cx="4399398" cy="1876687"/>
          </a:xfrm>
          <a:prstGeom prst="rect">
            <a:avLst/>
          </a:prstGeom>
        </p:spPr>
      </p:pic>
    </p:spTree>
    <p:extLst>
      <p:ext uri="{BB962C8B-B14F-4D97-AF65-F5344CB8AC3E}">
        <p14:creationId xmlns:p14="http://schemas.microsoft.com/office/powerpoint/2010/main" val="588949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6EA89119-9E9F-4E48-8186-D3E5AD5ED2DB}"/>
              </a:ext>
            </a:extLst>
          </p:cNvPr>
          <p:cNvPicPr>
            <a:picLocks noChangeAspect="1"/>
          </p:cNvPicPr>
          <p:nvPr/>
        </p:nvPicPr>
        <p:blipFill>
          <a:blip r:embed="rId2"/>
          <a:stretch>
            <a:fillRect/>
          </a:stretch>
        </p:blipFill>
        <p:spPr>
          <a:xfrm>
            <a:off x="7295061" y="1267223"/>
            <a:ext cx="4410691" cy="3258005"/>
          </a:xfrm>
          <a:prstGeom prst="rect">
            <a:avLst/>
          </a:prstGeom>
        </p:spPr>
      </p:pic>
      <p:pic>
        <p:nvPicPr>
          <p:cNvPr id="4" name="Picture 3">
            <a:extLst>
              <a:ext uri="{FF2B5EF4-FFF2-40B4-BE49-F238E27FC236}">
                <a16:creationId xmlns:a16="http://schemas.microsoft.com/office/drawing/2014/main" id="{40308B00-C8A9-4277-911C-8A20A34FFF37}"/>
              </a:ext>
            </a:extLst>
          </p:cNvPr>
          <p:cNvPicPr>
            <a:picLocks noChangeAspect="1"/>
          </p:cNvPicPr>
          <p:nvPr/>
        </p:nvPicPr>
        <p:blipFill>
          <a:blip r:embed="rId3"/>
          <a:stretch>
            <a:fillRect/>
          </a:stretch>
        </p:blipFill>
        <p:spPr>
          <a:xfrm>
            <a:off x="2036263" y="1267223"/>
            <a:ext cx="4486901" cy="4515480"/>
          </a:xfrm>
          <a:prstGeom prst="rect">
            <a:avLst/>
          </a:prstGeom>
        </p:spPr>
      </p:pic>
      <p:pic>
        <p:nvPicPr>
          <p:cNvPr id="9" name="Picture 8">
            <a:extLst>
              <a:ext uri="{FF2B5EF4-FFF2-40B4-BE49-F238E27FC236}">
                <a16:creationId xmlns:a16="http://schemas.microsoft.com/office/drawing/2014/main" id="{F68B0268-5C25-4BD7-9FCA-2F2BE2AD7664}"/>
              </a:ext>
            </a:extLst>
          </p:cNvPr>
          <p:cNvPicPr>
            <a:picLocks noChangeAspect="1"/>
          </p:cNvPicPr>
          <p:nvPr/>
        </p:nvPicPr>
        <p:blipFill>
          <a:blip r:embed="rId4"/>
          <a:stretch>
            <a:fillRect/>
          </a:stretch>
        </p:blipFill>
        <p:spPr>
          <a:xfrm>
            <a:off x="7295061" y="4690539"/>
            <a:ext cx="4410691" cy="1800476"/>
          </a:xfrm>
          <a:prstGeom prst="rect">
            <a:avLst/>
          </a:prstGeom>
        </p:spPr>
      </p:pic>
    </p:spTree>
    <p:extLst>
      <p:ext uri="{BB962C8B-B14F-4D97-AF65-F5344CB8AC3E}">
        <p14:creationId xmlns:p14="http://schemas.microsoft.com/office/powerpoint/2010/main" val="75153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A better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76AA244B-14BD-4211-BF50-5DBEA450C26F}"/>
              </a:ext>
            </a:extLst>
          </p:cNvPr>
          <p:cNvPicPr>
            <a:picLocks noChangeAspect="1"/>
          </p:cNvPicPr>
          <p:nvPr/>
        </p:nvPicPr>
        <p:blipFill>
          <a:blip r:embed="rId2"/>
          <a:stretch>
            <a:fillRect/>
          </a:stretch>
        </p:blipFill>
        <p:spPr>
          <a:xfrm>
            <a:off x="1610779" y="1320476"/>
            <a:ext cx="4553585" cy="4382112"/>
          </a:xfrm>
          <a:prstGeom prst="rect">
            <a:avLst/>
          </a:prstGeom>
        </p:spPr>
      </p:pic>
      <p:pic>
        <p:nvPicPr>
          <p:cNvPr id="8" name="Picture 7">
            <a:extLst>
              <a:ext uri="{FF2B5EF4-FFF2-40B4-BE49-F238E27FC236}">
                <a16:creationId xmlns:a16="http://schemas.microsoft.com/office/drawing/2014/main" id="{0E0FE13D-39D1-47CB-9E89-4CF261B784A5}"/>
              </a:ext>
            </a:extLst>
          </p:cNvPr>
          <p:cNvPicPr>
            <a:picLocks noChangeAspect="1"/>
          </p:cNvPicPr>
          <p:nvPr/>
        </p:nvPicPr>
        <p:blipFill>
          <a:blip r:embed="rId3"/>
          <a:stretch>
            <a:fillRect/>
          </a:stretch>
        </p:blipFill>
        <p:spPr>
          <a:xfrm>
            <a:off x="6362999" y="1320476"/>
            <a:ext cx="4247183" cy="4378539"/>
          </a:xfrm>
          <a:prstGeom prst="rect">
            <a:avLst/>
          </a:prstGeom>
        </p:spPr>
      </p:pic>
      <p:pic>
        <p:nvPicPr>
          <p:cNvPr id="10" name="Picture 9">
            <a:extLst>
              <a:ext uri="{FF2B5EF4-FFF2-40B4-BE49-F238E27FC236}">
                <a16:creationId xmlns:a16="http://schemas.microsoft.com/office/drawing/2014/main" id="{24F91FE6-678A-403C-B848-42A0ACEB586A}"/>
              </a:ext>
            </a:extLst>
          </p:cNvPr>
          <p:cNvPicPr>
            <a:picLocks noChangeAspect="1"/>
          </p:cNvPicPr>
          <p:nvPr/>
        </p:nvPicPr>
        <p:blipFill>
          <a:blip r:embed="rId4"/>
          <a:stretch>
            <a:fillRect/>
          </a:stretch>
        </p:blipFill>
        <p:spPr>
          <a:xfrm>
            <a:off x="8344696" y="5355247"/>
            <a:ext cx="2587627" cy="1502753"/>
          </a:xfrm>
          <a:prstGeom prst="rect">
            <a:avLst/>
          </a:prstGeom>
        </p:spPr>
      </p:pic>
    </p:spTree>
    <p:extLst>
      <p:ext uri="{BB962C8B-B14F-4D97-AF65-F5344CB8AC3E}">
        <p14:creationId xmlns:p14="http://schemas.microsoft.com/office/powerpoint/2010/main" val="230939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A132492B-1663-4285-9253-12E4FCB78140}"/>
              </a:ext>
            </a:extLst>
          </p:cNvPr>
          <p:cNvPicPr>
            <a:picLocks noChangeAspect="1"/>
          </p:cNvPicPr>
          <p:nvPr/>
        </p:nvPicPr>
        <p:blipFill>
          <a:blip r:embed="rId2"/>
          <a:stretch>
            <a:fillRect/>
          </a:stretch>
        </p:blipFill>
        <p:spPr>
          <a:xfrm>
            <a:off x="3642970" y="2242972"/>
            <a:ext cx="4906060" cy="2372056"/>
          </a:xfrm>
          <a:prstGeom prst="rect">
            <a:avLst/>
          </a:prstGeom>
        </p:spPr>
      </p:pic>
    </p:spTree>
    <p:extLst>
      <p:ext uri="{BB962C8B-B14F-4D97-AF65-F5344CB8AC3E}">
        <p14:creationId xmlns:p14="http://schemas.microsoft.com/office/powerpoint/2010/main" val="114677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13653BED-0156-45EE-9E23-7BC1B4C80DA0}"/>
              </a:ext>
            </a:extLst>
          </p:cNvPr>
          <p:cNvPicPr>
            <a:picLocks noChangeAspect="1"/>
          </p:cNvPicPr>
          <p:nvPr/>
        </p:nvPicPr>
        <p:blipFill>
          <a:blip r:embed="rId2"/>
          <a:stretch>
            <a:fillRect/>
          </a:stretch>
        </p:blipFill>
        <p:spPr>
          <a:xfrm>
            <a:off x="1581818" y="1320476"/>
            <a:ext cx="4706007" cy="5029902"/>
          </a:xfrm>
          <a:prstGeom prst="rect">
            <a:avLst/>
          </a:prstGeom>
        </p:spPr>
      </p:pic>
      <p:pic>
        <p:nvPicPr>
          <p:cNvPr id="4" name="Picture 3">
            <a:extLst>
              <a:ext uri="{FF2B5EF4-FFF2-40B4-BE49-F238E27FC236}">
                <a16:creationId xmlns:a16="http://schemas.microsoft.com/office/drawing/2014/main" id="{461B1827-D7F0-42AB-98A9-AAC7F7C58CC9}"/>
              </a:ext>
            </a:extLst>
          </p:cNvPr>
          <p:cNvPicPr>
            <a:picLocks noChangeAspect="1"/>
          </p:cNvPicPr>
          <p:nvPr/>
        </p:nvPicPr>
        <p:blipFill>
          <a:blip r:embed="rId3"/>
          <a:stretch>
            <a:fillRect/>
          </a:stretch>
        </p:blipFill>
        <p:spPr>
          <a:xfrm>
            <a:off x="7046519" y="1500558"/>
            <a:ext cx="3949975" cy="1199533"/>
          </a:xfrm>
          <a:prstGeom prst="rect">
            <a:avLst/>
          </a:prstGeom>
        </p:spPr>
      </p:pic>
      <p:pic>
        <p:nvPicPr>
          <p:cNvPr id="9" name="Picture 8">
            <a:extLst>
              <a:ext uri="{FF2B5EF4-FFF2-40B4-BE49-F238E27FC236}">
                <a16:creationId xmlns:a16="http://schemas.microsoft.com/office/drawing/2014/main" id="{B63BB7E8-A2FA-4B93-B91E-D74C79E7437F}"/>
              </a:ext>
            </a:extLst>
          </p:cNvPr>
          <p:cNvPicPr>
            <a:picLocks noChangeAspect="1"/>
          </p:cNvPicPr>
          <p:nvPr/>
        </p:nvPicPr>
        <p:blipFill>
          <a:blip r:embed="rId4"/>
          <a:stretch>
            <a:fillRect/>
          </a:stretch>
        </p:blipFill>
        <p:spPr>
          <a:xfrm>
            <a:off x="6523164" y="2930425"/>
            <a:ext cx="5247282" cy="1810003"/>
          </a:xfrm>
          <a:prstGeom prst="rect">
            <a:avLst/>
          </a:prstGeom>
        </p:spPr>
      </p:pic>
      <p:pic>
        <p:nvPicPr>
          <p:cNvPr id="11" name="Picture 10">
            <a:extLst>
              <a:ext uri="{FF2B5EF4-FFF2-40B4-BE49-F238E27FC236}">
                <a16:creationId xmlns:a16="http://schemas.microsoft.com/office/drawing/2014/main" id="{7C5DD76B-5914-40E2-946C-A18604F1BC6D}"/>
              </a:ext>
            </a:extLst>
          </p:cNvPr>
          <p:cNvPicPr>
            <a:picLocks noChangeAspect="1"/>
          </p:cNvPicPr>
          <p:nvPr/>
        </p:nvPicPr>
        <p:blipFill>
          <a:blip r:embed="rId5"/>
          <a:stretch>
            <a:fillRect/>
          </a:stretch>
        </p:blipFill>
        <p:spPr>
          <a:xfrm>
            <a:off x="6523164" y="4864271"/>
            <a:ext cx="5247282" cy="1486107"/>
          </a:xfrm>
          <a:prstGeom prst="rect">
            <a:avLst/>
          </a:prstGeom>
        </p:spPr>
      </p:pic>
    </p:spTree>
    <p:extLst>
      <p:ext uri="{BB962C8B-B14F-4D97-AF65-F5344CB8AC3E}">
        <p14:creationId xmlns:p14="http://schemas.microsoft.com/office/powerpoint/2010/main" val="9294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B628758B-5C30-4C8C-A5AD-2000B2A3CDD3}"/>
              </a:ext>
            </a:extLst>
          </p:cNvPr>
          <p:cNvPicPr>
            <a:picLocks noChangeAspect="1"/>
          </p:cNvPicPr>
          <p:nvPr/>
        </p:nvPicPr>
        <p:blipFill>
          <a:blip r:embed="rId2"/>
          <a:stretch>
            <a:fillRect/>
          </a:stretch>
        </p:blipFill>
        <p:spPr>
          <a:xfrm>
            <a:off x="3515709" y="5043717"/>
            <a:ext cx="2982459" cy="947177"/>
          </a:xfrm>
          <a:prstGeom prst="rect">
            <a:avLst/>
          </a:prstGeom>
        </p:spPr>
      </p:pic>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3"/>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4"/>
          <a:stretch>
            <a:fillRect/>
          </a:stretch>
        </p:blipFill>
        <p:spPr>
          <a:xfrm>
            <a:off x="7873304" y="1484040"/>
            <a:ext cx="3659217" cy="2567871"/>
          </a:xfrm>
          <a:prstGeom prst="rect">
            <a:avLst/>
          </a:prstGeom>
        </p:spPr>
      </p:pic>
      <p:pic>
        <p:nvPicPr>
          <p:cNvPr id="12" name="Picture 11">
            <a:extLst>
              <a:ext uri="{FF2B5EF4-FFF2-40B4-BE49-F238E27FC236}">
                <a16:creationId xmlns:a16="http://schemas.microsoft.com/office/drawing/2014/main" id="{882C51B4-462F-496B-80A5-0061793876D7}"/>
              </a:ext>
            </a:extLst>
          </p:cNvPr>
          <p:cNvPicPr>
            <a:picLocks noChangeAspect="1"/>
          </p:cNvPicPr>
          <p:nvPr/>
        </p:nvPicPr>
        <p:blipFill rotWithShape="1">
          <a:blip r:embed="rId5"/>
          <a:srcRect b="6533"/>
          <a:stretch/>
        </p:blipFill>
        <p:spPr>
          <a:xfrm>
            <a:off x="7873304" y="4335006"/>
            <a:ext cx="3659217" cy="1324815"/>
          </a:xfrm>
          <a:prstGeom prst="rect">
            <a:avLst/>
          </a:prstGeom>
        </p:spPr>
      </p:pic>
    </p:spTree>
    <p:extLst>
      <p:ext uri="{BB962C8B-B14F-4D97-AF65-F5344CB8AC3E}">
        <p14:creationId xmlns:p14="http://schemas.microsoft.com/office/powerpoint/2010/main" val="946959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2"/>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3"/>
          <a:stretch>
            <a:fillRect/>
          </a:stretch>
        </p:blipFill>
        <p:spPr>
          <a:xfrm>
            <a:off x="7873304" y="1484040"/>
            <a:ext cx="3659217" cy="2567871"/>
          </a:xfrm>
          <a:prstGeom prst="rect">
            <a:avLst/>
          </a:prstGeom>
        </p:spPr>
      </p:pic>
      <p:pic>
        <p:nvPicPr>
          <p:cNvPr id="2" name="Picture 1">
            <a:extLst>
              <a:ext uri="{FF2B5EF4-FFF2-40B4-BE49-F238E27FC236}">
                <a16:creationId xmlns:a16="http://schemas.microsoft.com/office/drawing/2014/main" id="{D50A8953-E900-4420-843A-F459BB9E6F89}"/>
              </a:ext>
            </a:extLst>
          </p:cNvPr>
          <p:cNvPicPr>
            <a:picLocks noChangeAspect="1"/>
          </p:cNvPicPr>
          <p:nvPr/>
        </p:nvPicPr>
        <p:blipFill>
          <a:blip r:embed="rId4"/>
          <a:stretch>
            <a:fillRect/>
          </a:stretch>
        </p:blipFill>
        <p:spPr>
          <a:xfrm>
            <a:off x="6600045" y="4712955"/>
            <a:ext cx="4932476" cy="1840225"/>
          </a:xfrm>
          <a:prstGeom prst="rect">
            <a:avLst/>
          </a:prstGeom>
        </p:spPr>
      </p:pic>
      <p:pic>
        <p:nvPicPr>
          <p:cNvPr id="3" name="Picture 2">
            <a:extLst>
              <a:ext uri="{FF2B5EF4-FFF2-40B4-BE49-F238E27FC236}">
                <a16:creationId xmlns:a16="http://schemas.microsoft.com/office/drawing/2014/main" id="{EC7623A9-8569-4658-BC75-1DAF53A29906}"/>
              </a:ext>
            </a:extLst>
          </p:cNvPr>
          <p:cNvPicPr>
            <a:picLocks noChangeAspect="1"/>
          </p:cNvPicPr>
          <p:nvPr/>
        </p:nvPicPr>
        <p:blipFill>
          <a:blip r:embed="rId5"/>
          <a:stretch>
            <a:fillRect/>
          </a:stretch>
        </p:blipFill>
        <p:spPr>
          <a:xfrm>
            <a:off x="1818436" y="5118187"/>
            <a:ext cx="3644249" cy="1669122"/>
          </a:xfrm>
          <a:prstGeom prst="rect">
            <a:avLst/>
          </a:prstGeom>
        </p:spPr>
      </p:pic>
    </p:spTree>
    <p:extLst>
      <p:ext uri="{BB962C8B-B14F-4D97-AF65-F5344CB8AC3E}">
        <p14:creationId xmlns:p14="http://schemas.microsoft.com/office/powerpoint/2010/main" val="113810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4" name="Picture 3">
            <a:extLst>
              <a:ext uri="{FF2B5EF4-FFF2-40B4-BE49-F238E27FC236}">
                <a16:creationId xmlns:a16="http://schemas.microsoft.com/office/drawing/2014/main" id="{4432F368-BBAA-4FDF-8231-EBA27D704E28}"/>
              </a:ext>
            </a:extLst>
          </p:cNvPr>
          <p:cNvPicPr>
            <a:picLocks noChangeAspect="1"/>
          </p:cNvPicPr>
          <p:nvPr/>
        </p:nvPicPr>
        <p:blipFill>
          <a:blip r:embed="rId2"/>
          <a:stretch>
            <a:fillRect/>
          </a:stretch>
        </p:blipFill>
        <p:spPr>
          <a:xfrm>
            <a:off x="1240128" y="2749074"/>
            <a:ext cx="4845361" cy="2784623"/>
          </a:xfrm>
          <a:prstGeom prst="rect">
            <a:avLst/>
          </a:prstGeom>
        </p:spPr>
      </p:pic>
      <p:pic>
        <p:nvPicPr>
          <p:cNvPr id="6" name="Picture 5">
            <a:extLst>
              <a:ext uri="{FF2B5EF4-FFF2-40B4-BE49-F238E27FC236}">
                <a16:creationId xmlns:a16="http://schemas.microsoft.com/office/drawing/2014/main" id="{4E9AB12B-6341-4A1C-9CB4-9C7AFD7C8DAA}"/>
              </a:ext>
            </a:extLst>
          </p:cNvPr>
          <p:cNvPicPr>
            <a:picLocks noChangeAspect="1"/>
          </p:cNvPicPr>
          <p:nvPr/>
        </p:nvPicPr>
        <p:blipFill>
          <a:blip r:embed="rId3"/>
          <a:stretch>
            <a:fillRect/>
          </a:stretch>
        </p:blipFill>
        <p:spPr>
          <a:xfrm>
            <a:off x="7045974" y="2008094"/>
            <a:ext cx="3905898" cy="1712568"/>
          </a:xfrm>
          <a:prstGeom prst="rect">
            <a:avLst/>
          </a:prstGeom>
        </p:spPr>
      </p:pic>
      <p:pic>
        <p:nvPicPr>
          <p:cNvPr id="9" name="Picture 8">
            <a:extLst>
              <a:ext uri="{FF2B5EF4-FFF2-40B4-BE49-F238E27FC236}">
                <a16:creationId xmlns:a16="http://schemas.microsoft.com/office/drawing/2014/main" id="{3057AF09-2346-4CE4-8844-9CC79073437C}"/>
              </a:ext>
            </a:extLst>
          </p:cNvPr>
          <p:cNvPicPr>
            <a:picLocks noChangeAspect="1"/>
          </p:cNvPicPr>
          <p:nvPr/>
        </p:nvPicPr>
        <p:blipFill>
          <a:blip r:embed="rId4"/>
          <a:stretch>
            <a:fillRect/>
          </a:stretch>
        </p:blipFill>
        <p:spPr>
          <a:xfrm>
            <a:off x="7045974" y="4128962"/>
            <a:ext cx="3905898" cy="2519270"/>
          </a:xfrm>
          <a:prstGeom prst="rect">
            <a:avLst/>
          </a:prstGeom>
        </p:spPr>
      </p:pic>
    </p:spTree>
    <p:extLst>
      <p:ext uri="{BB962C8B-B14F-4D97-AF65-F5344CB8AC3E}">
        <p14:creationId xmlns:p14="http://schemas.microsoft.com/office/powerpoint/2010/main" val="51982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5" name="TextBox 4">
            <a:extLst>
              <a:ext uri="{FF2B5EF4-FFF2-40B4-BE49-F238E27FC236}">
                <a16:creationId xmlns:a16="http://schemas.microsoft.com/office/drawing/2014/main" id="{8813E962-BB4A-4F66-8E13-A44FA7D962D7}"/>
              </a:ext>
            </a:extLst>
          </p:cNvPr>
          <p:cNvSpPr txBox="1"/>
          <p:nvPr/>
        </p:nvSpPr>
        <p:spPr>
          <a:xfrm>
            <a:off x="2212258" y="1483389"/>
            <a:ext cx="9320263" cy="2246769"/>
          </a:xfrm>
          <a:prstGeom prst="rect">
            <a:avLst/>
          </a:prstGeom>
          <a:noFill/>
        </p:spPr>
        <p:txBody>
          <a:bodyPr wrap="square" rtlCol="0">
            <a:spAutoFit/>
          </a:bodyPr>
          <a:lstStyle/>
          <a:p>
            <a:r>
              <a:rPr lang="en-US" sz="2000" dirty="0"/>
              <a:t>A graph is an abstract data structure that represents the relationship between multiple nodes (entities) by connecting the nodes with edges.</a:t>
            </a:r>
          </a:p>
          <a:p>
            <a:endParaRPr lang="en-US" sz="2000" dirty="0"/>
          </a:p>
          <a:p>
            <a:r>
              <a:rPr lang="en-US" sz="2000" dirty="0"/>
              <a:t>G = (V, E) Here G is a graph which is a pair of two sets where:</a:t>
            </a:r>
          </a:p>
          <a:p>
            <a:r>
              <a:rPr lang="en-US" sz="2000" dirty="0"/>
              <a:t>V - It is a finite set of vertices (nodes).</a:t>
            </a:r>
          </a:p>
          <a:p>
            <a:r>
              <a:rPr lang="en-US" sz="2000" dirty="0"/>
              <a:t>E - It is a finite set of an ordered pair of the form (u, v) called an edge. The pair (u, v) indicates that there is an edge from vertex u to vertex v.</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8" name="Picture 7">
            <a:extLst>
              <a:ext uri="{FF2B5EF4-FFF2-40B4-BE49-F238E27FC236}">
                <a16:creationId xmlns:a16="http://schemas.microsoft.com/office/drawing/2014/main" id="{37A9C689-49ED-4464-ABA7-BCCD10665E60}"/>
              </a:ext>
            </a:extLst>
          </p:cNvPr>
          <p:cNvPicPr>
            <a:picLocks noChangeAspect="1"/>
          </p:cNvPicPr>
          <p:nvPr/>
        </p:nvPicPr>
        <p:blipFill>
          <a:blip r:embed="rId2"/>
          <a:stretch>
            <a:fillRect/>
          </a:stretch>
        </p:blipFill>
        <p:spPr>
          <a:xfrm>
            <a:off x="4157906" y="3943322"/>
            <a:ext cx="3876187" cy="2626838"/>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75C4E26-F065-4FD9-9880-DC48456B3B7F}"/>
                  </a:ext>
                </a:extLst>
              </p14:cNvPr>
              <p14:cNvContentPartPr/>
              <p14:nvPr/>
            </p14:nvContentPartPr>
            <p14:xfrm>
              <a:off x="213840" y="2739960"/>
              <a:ext cx="11272320" cy="4118400"/>
            </p14:xfrm>
          </p:contentPart>
        </mc:Choice>
        <mc:Fallback>
          <p:pic>
            <p:nvPicPr>
              <p:cNvPr id="2" name="Ink 1">
                <a:extLst>
                  <a:ext uri="{FF2B5EF4-FFF2-40B4-BE49-F238E27FC236}">
                    <a16:creationId xmlns:a16="http://schemas.microsoft.com/office/drawing/2014/main" id="{E75C4E26-F065-4FD9-9880-DC48456B3B7F}"/>
                  </a:ext>
                </a:extLst>
              </p:cNvPr>
              <p:cNvPicPr/>
              <p:nvPr/>
            </p:nvPicPr>
            <p:blipFill>
              <a:blip r:embed="rId4"/>
              <a:stretch>
                <a:fillRect/>
              </a:stretch>
            </p:blipFill>
            <p:spPr>
              <a:xfrm>
                <a:off x="204480" y="2730600"/>
                <a:ext cx="11291040" cy="4137120"/>
              </a:xfrm>
              <a:prstGeom prst="rect">
                <a:avLst/>
              </a:prstGeom>
            </p:spPr>
          </p:pic>
        </mc:Fallback>
      </mc:AlternateContent>
    </p:spTree>
    <p:extLst>
      <p:ext uri="{BB962C8B-B14F-4D97-AF65-F5344CB8AC3E}">
        <p14:creationId xmlns:p14="http://schemas.microsoft.com/office/powerpoint/2010/main" val="2424638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When favorable?</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9436F634-8D85-4937-B972-375B11F728FE}"/>
              </a:ext>
            </a:extLst>
          </p:cNvPr>
          <p:cNvPicPr>
            <a:picLocks noChangeAspect="1"/>
          </p:cNvPicPr>
          <p:nvPr/>
        </p:nvPicPr>
        <p:blipFill>
          <a:blip r:embed="rId2"/>
          <a:stretch>
            <a:fillRect/>
          </a:stretch>
        </p:blipFill>
        <p:spPr>
          <a:xfrm>
            <a:off x="3173359" y="2002811"/>
            <a:ext cx="6699609" cy="2852378"/>
          </a:xfrm>
          <a:prstGeom prst="rect">
            <a:avLst/>
          </a:prstGeom>
        </p:spPr>
      </p:pic>
    </p:spTree>
    <p:extLst>
      <p:ext uri="{BB962C8B-B14F-4D97-AF65-F5344CB8AC3E}">
        <p14:creationId xmlns:p14="http://schemas.microsoft.com/office/powerpoint/2010/main" val="631847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6" name="Picture 5">
            <a:extLst>
              <a:ext uri="{FF2B5EF4-FFF2-40B4-BE49-F238E27FC236}">
                <a16:creationId xmlns:a16="http://schemas.microsoft.com/office/drawing/2014/main" id="{BE6F1FC2-2A5E-4924-84D4-1D501AC35348}"/>
              </a:ext>
            </a:extLst>
          </p:cNvPr>
          <p:cNvPicPr>
            <a:picLocks noChangeAspect="1"/>
          </p:cNvPicPr>
          <p:nvPr/>
        </p:nvPicPr>
        <p:blipFill>
          <a:blip r:embed="rId2"/>
          <a:stretch>
            <a:fillRect/>
          </a:stretch>
        </p:blipFill>
        <p:spPr>
          <a:xfrm>
            <a:off x="3278905" y="1483389"/>
            <a:ext cx="6488518" cy="451813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5CB39C4-F0C3-4568-8226-396785ACAC7F}"/>
                  </a:ext>
                </a:extLst>
              </p14:cNvPr>
              <p14:cNvContentPartPr/>
              <p14:nvPr/>
            </p14:nvContentPartPr>
            <p14:xfrm>
              <a:off x="1431360" y="2071080"/>
              <a:ext cx="3900600" cy="1997280"/>
            </p14:xfrm>
          </p:contentPart>
        </mc:Choice>
        <mc:Fallback>
          <p:pic>
            <p:nvPicPr>
              <p:cNvPr id="2" name="Ink 1">
                <a:extLst>
                  <a:ext uri="{FF2B5EF4-FFF2-40B4-BE49-F238E27FC236}">
                    <a16:creationId xmlns:a16="http://schemas.microsoft.com/office/drawing/2014/main" id="{75CB39C4-F0C3-4568-8226-396785ACAC7F}"/>
                  </a:ext>
                </a:extLst>
              </p:cNvPr>
              <p:cNvPicPr/>
              <p:nvPr/>
            </p:nvPicPr>
            <p:blipFill>
              <a:blip r:embed="rId4"/>
              <a:stretch>
                <a:fillRect/>
              </a:stretch>
            </p:blipFill>
            <p:spPr>
              <a:xfrm>
                <a:off x="1422000" y="2061720"/>
                <a:ext cx="3919320" cy="2016000"/>
              </a:xfrm>
              <a:prstGeom prst="rect">
                <a:avLst/>
              </a:prstGeom>
            </p:spPr>
          </p:pic>
        </mc:Fallback>
      </mc:AlternateContent>
    </p:spTree>
    <p:extLst>
      <p:ext uri="{BB962C8B-B14F-4D97-AF65-F5344CB8AC3E}">
        <p14:creationId xmlns:p14="http://schemas.microsoft.com/office/powerpoint/2010/main" val="51558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5" name="Picture 4">
            <a:extLst>
              <a:ext uri="{FF2B5EF4-FFF2-40B4-BE49-F238E27FC236}">
                <a16:creationId xmlns:a16="http://schemas.microsoft.com/office/drawing/2014/main" id="{BFDCC45D-EE79-4381-9686-37854E25BACD}"/>
              </a:ext>
            </a:extLst>
          </p:cNvPr>
          <p:cNvPicPr>
            <a:picLocks noChangeAspect="1"/>
          </p:cNvPicPr>
          <p:nvPr/>
        </p:nvPicPr>
        <p:blipFill>
          <a:blip r:embed="rId2"/>
          <a:stretch>
            <a:fillRect/>
          </a:stretch>
        </p:blipFill>
        <p:spPr>
          <a:xfrm>
            <a:off x="4065933" y="1270225"/>
            <a:ext cx="4060134" cy="2403491"/>
          </a:xfrm>
          <a:prstGeom prst="rect">
            <a:avLst/>
          </a:prstGeom>
        </p:spPr>
      </p:pic>
      <p:sp>
        <p:nvSpPr>
          <p:cNvPr id="8" name="TextBox 7">
            <a:extLst>
              <a:ext uri="{FF2B5EF4-FFF2-40B4-BE49-F238E27FC236}">
                <a16:creationId xmlns:a16="http://schemas.microsoft.com/office/drawing/2014/main" id="{57E8C435-BC87-4F59-BBA6-467D374DE5C0}"/>
              </a:ext>
            </a:extLst>
          </p:cNvPr>
          <p:cNvSpPr txBox="1"/>
          <p:nvPr/>
        </p:nvSpPr>
        <p:spPr>
          <a:xfrm>
            <a:off x="1513807" y="3629219"/>
            <a:ext cx="1905461" cy="369332"/>
          </a:xfrm>
          <a:prstGeom prst="rect">
            <a:avLst/>
          </a:prstGeom>
          <a:noFill/>
        </p:spPr>
        <p:txBody>
          <a:bodyPr wrap="square" rtlCol="0">
            <a:spAutoFit/>
          </a:bodyPr>
          <a:lstStyle/>
          <a:p>
            <a:r>
              <a:rPr lang="en-IN" b="1" dirty="0"/>
              <a:t>Types of Edges:</a:t>
            </a:r>
          </a:p>
        </p:txBody>
      </p:sp>
      <p:pic>
        <p:nvPicPr>
          <p:cNvPr id="9" name="Picture 8">
            <a:extLst>
              <a:ext uri="{FF2B5EF4-FFF2-40B4-BE49-F238E27FC236}">
                <a16:creationId xmlns:a16="http://schemas.microsoft.com/office/drawing/2014/main" id="{0519B25D-B59E-486B-8109-B94DC2E6DAF3}"/>
              </a:ext>
            </a:extLst>
          </p:cNvPr>
          <p:cNvPicPr>
            <a:picLocks noChangeAspect="1"/>
          </p:cNvPicPr>
          <p:nvPr/>
        </p:nvPicPr>
        <p:blipFill>
          <a:blip r:embed="rId3"/>
          <a:stretch>
            <a:fillRect/>
          </a:stretch>
        </p:blipFill>
        <p:spPr>
          <a:xfrm>
            <a:off x="2035865" y="4198770"/>
            <a:ext cx="4060135" cy="1819823"/>
          </a:xfrm>
          <a:prstGeom prst="rect">
            <a:avLst/>
          </a:prstGeom>
        </p:spPr>
      </p:pic>
      <p:pic>
        <p:nvPicPr>
          <p:cNvPr id="10" name="Picture 9">
            <a:extLst>
              <a:ext uri="{FF2B5EF4-FFF2-40B4-BE49-F238E27FC236}">
                <a16:creationId xmlns:a16="http://schemas.microsoft.com/office/drawing/2014/main" id="{498C60F6-CD59-423A-BDCD-9892646F9ACC}"/>
              </a:ext>
            </a:extLst>
          </p:cNvPr>
          <p:cNvPicPr>
            <a:picLocks noChangeAspect="1"/>
          </p:cNvPicPr>
          <p:nvPr/>
        </p:nvPicPr>
        <p:blipFill>
          <a:blip r:embed="rId4"/>
          <a:stretch>
            <a:fillRect/>
          </a:stretch>
        </p:blipFill>
        <p:spPr>
          <a:xfrm>
            <a:off x="6523165" y="4010979"/>
            <a:ext cx="5468956" cy="602808"/>
          </a:xfrm>
          <a:prstGeom prst="rect">
            <a:avLst/>
          </a:prstGeom>
        </p:spPr>
      </p:pic>
      <p:pic>
        <p:nvPicPr>
          <p:cNvPr id="2" name="Picture 1">
            <a:extLst>
              <a:ext uri="{FF2B5EF4-FFF2-40B4-BE49-F238E27FC236}">
                <a16:creationId xmlns:a16="http://schemas.microsoft.com/office/drawing/2014/main" id="{9A553BE9-F3BB-4237-B93F-96E230BE5914}"/>
              </a:ext>
            </a:extLst>
          </p:cNvPr>
          <p:cNvPicPr>
            <a:picLocks noChangeAspect="1"/>
          </p:cNvPicPr>
          <p:nvPr/>
        </p:nvPicPr>
        <p:blipFill>
          <a:blip r:embed="rId5"/>
          <a:stretch>
            <a:fillRect/>
          </a:stretch>
        </p:blipFill>
        <p:spPr>
          <a:xfrm>
            <a:off x="6523164" y="4760813"/>
            <a:ext cx="5468956" cy="1257780"/>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DD557B7-567A-4F3F-AC9B-5CFDB6AE7A70}"/>
                  </a:ext>
                </a:extLst>
              </p14:cNvPr>
              <p14:cNvContentPartPr/>
              <p14:nvPr/>
            </p14:nvContentPartPr>
            <p14:xfrm>
              <a:off x="1300680" y="1968120"/>
              <a:ext cx="10361520" cy="4890240"/>
            </p14:xfrm>
          </p:contentPart>
        </mc:Choice>
        <mc:Fallback>
          <p:pic>
            <p:nvPicPr>
              <p:cNvPr id="3" name="Ink 2">
                <a:extLst>
                  <a:ext uri="{FF2B5EF4-FFF2-40B4-BE49-F238E27FC236}">
                    <a16:creationId xmlns:a16="http://schemas.microsoft.com/office/drawing/2014/main" id="{9DD557B7-567A-4F3F-AC9B-5CFDB6AE7A70}"/>
                  </a:ext>
                </a:extLst>
              </p:cNvPr>
              <p:cNvPicPr/>
              <p:nvPr/>
            </p:nvPicPr>
            <p:blipFill>
              <a:blip r:embed="rId7"/>
              <a:stretch>
                <a:fillRect/>
              </a:stretch>
            </p:blipFill>
            <p:spPr>
              <a:xfrm>
                <a:off x="1291320" y="1958760"/>
                <a:ext cx="10380240" cy="4908960"/>
              </a:xfrm>
              <a:prstGeom prst="rect">
                <a:avLst/>
              </a:prstGeom>
            </p:spPr>
          </p:pic>
        </mc:Fallback>
      </mc:AlternateContent>
    </p:spTree>
    <p:extLst>
      <p:ext uri="{BB962C8B-B14F-4D97-AF65-F5344CB8AC3E}">
        <p14:creationId xmlns:p14="http://schemas.microsoft.com/office/powerpoint/2010/main" val="209084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12258" y="1120676"/>
            <a:ext cx="9979742" cy="2308324"/>
          </a:xfrm>
          <a:prstGeom prst="rect">
            <a:avLst/>
          </a:prstGeom>
          <a:noFill/>
        </p:spPr>
        <p:txBody>
          <a:bodyPr wrap="square" rtlCol="0">
            <a:spAutoFit/>
          </a:bodyPr>
          <a:lstStyle/>
          <a:p>
            <a:r>
              <a:rPr lang="en-US" sz="2400" dirty="0"/>
              <a:t>Tree data structures have usage restrictions in representing real-world scenarios as each child node can have only one parent node, if there are N nodes then there will be exactly N-1 edges.</a:t>
            </a:r>
          </a:p>
          <a:p>
            <a:r>
              <a:rPr lang="en-US" sz="2400" b="1" dirty="0"/>
              <a:t>Graph data structures do not follow any restriction like that of the tree data structure on how different nodes are connected to each other.</a:t>
            </a:r>
          </a:p>
          <a:p>
            <a:r>
              <a:rPr lang="en-US" sz="2400" dirty="0"/>
              <a:t>Let’s look at the two data structures in the following diagram:</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Restriction in Trees</a:t>
            </a:r>
          </a:p>
        </p:txBody>
      </p:sp>
      <p:pic>
        <p:nvPicPr>
          <p:cNvPr id="2" name="Picture 1">
            <a:extLst>
              <a:ext uri="{FF2B5EF4-FFF2-40B4-BE49-F238E27FC236}">
                <a16:creationId xmlns:a16="http://schemas.microsoft.com/office/drawing/2014/main" id="{4B539898-01B6-4600-84D4-E6840A1D490B}"/>
              </a:ext>
            </a:extLst>
          </p:cNvPr>
          <p:cNvPicPr>
            <a:picLocks noChangeAspect="1"/>
          </p:cNvPicPr>
          <p:nvPr/>
        </p:nvPicPr>
        <p:blipFill rotWithShape="1">
          <a:blip r:embed="rId2"/>
          <a:srcRect l="1801" t="9260" r="3321" b="12215"/>
          <a:stretch/>
        </p:blipFill>
        <p:spPr>
          <a:xfrm>
            <a:off x="3409474" y="3429000"/>
            <a:ext cx="6227380" cy="293238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64EE09C-A016-4C10-A92F-CF83A19B8324}"/>
                  </a:ext>
                </a:extLst>
              </p14:cNvPr>
              <p14:cNvContentPartPr/>
              <p14:nvPr/>
            </p14:nvContentPartPr>
            <p14:xfrm>
              <a:off x="4433760" y="3660120"/>
              <a:ext cx="7306920" cy="1878480"/>
            </p14:xfrm>
          </p:contentPart>
        </mc:Choice>
        <mc:Fallback>
          <p:pic>
            <p:nvPicPr>
              <p:cNvPr id="3" name="Ink 2">
                <a:extLst>
                  <a:ext uri="{FF2B5EF4-FFF2-40B4-BE49-F238E27FC236}">
                    <a16:creationId xmlns:a16="http://schemas.microsoft.com/office/drawing/2014/main" id="{C64EE09C-A016-4C10-A92F-CF83A19B8324}"/>
                  </a:ext>
                </a:extLst>
              </p:cNvPr>
              <p:cNvPicPr/>
              <p:nvPr/>
            </p:nvPicPr>
            <p:blipFill>
              <a:blip r:embed="rId4"/>
              <a:stretch>
                <a:fillRect/>
              </a:stretch>
            </p:blipFill>
            <p:spPr>
              <a:xfrm>
                <a:off x="4424400" y="3650760"/>
                <a:ext cx="7325640" cy="1897200"/>
              </a:xfrm>
              <a:prstGeom prst="rect">
                <a:avLst/>
              </a:prstGeom>
            </p:spPr>
          </p:pic>
        </mc:Fallback>
      </mc:AlternateContent>
    </p:spTree>
    <p:extLst>
      <p:ext uri="{BB962C8B-B14F-4D97-AF65-F5344CB8AC3E}">
        <p14:creationId xmlns:p14="http://schemas.microsoft.com/office/powerpoint/2010/main" val="378071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3" name="Picture 2">
            <a:extLst>
              <a:ext uri="{FF2B5EF4-FFF2-40B4-BE49-F238E27FC236}">
                <a16:creationId xmlns:a16="http://schemas.microsoft.com/office/drawing/2014/main" id="{8B5742AC-F4EE-4961-B843-3D761D4D200B}"/>
              </a:ext>
            </a:extLst>
          </p:cNvPr>
          <p:cNvPicPr>
            <a:picLocks noChangeAspect="1"/>
          </p:cNvPicPr>
          <p:nvPr/>
        </p:nvPicPr>
        <p:blipFill>
          <a:blip r:embed="rId2"/>
          <a:stretch>
            <a:fillRect/>
          </a:stretch>
        </p:blipFill>
        <p:spPr>
          <a:xfrm>
            <a:off x="1927123" y="3503774"/>
            <a:ext cx="3372012" cy="2945957"/>
          </a:xfrm>
          <a:prstGeom prst="rect">
            <a:avLst/>
          </a:prstGeom>
        </p:spPr>
      </p:pic>
      <p:pic>
        <p:nvPicPr>
          <p:cNvPr id="4" name="Picture 3">
            <a:extLst>
              <a:ext uri="{FF2B5EF4-FFF2-40B4-BE49-F238E27FC236}">
                <a16:creationId xmlns:a16="http://schemas.microsoft.com/office/drawing/2014/main" id="{A9BC79FB-3D17-4ED2-8B08-C2CFE4890688}"/>
              </a:ext>
            </a:extLst>
          </p:cNvPr>
          <p:cNvPicPr>
            <a:picLocks noChangeAspect="1"/>
          </p:cNvPicPr>
          <p:nvPr/>
        </p:nvPicPr>
        <p:blipFill>
          <a:blip r:embed="rId3"/>
          <a:stretch>
            <a:fillRect/>
          </a:stretch>
        </p:blipFill>
        <p:spPr>
          <a:xfrm>
            <a:off x="6892866" y="3507927"/>
            <a:ext cx="3372011" cy="2960706"/>
          </a:xfrm>
          <a:prstGeom prst="rect">
            <a:avLst/>
          </a:prstGeom>
        </p:spPr>
      </p:pic>
      <p:sp>
        <p:nvSpPr>
          <p:cNvPr id="6" name="Rectangle 5">
            <a:extLst>
              <a:ext uri="{FF2B5EF4-FFF2-40B4-BE49-F238E27FC236}">
                <a16:creationId xmlns:a16="http://schemas.microsoft.com/office/drawing/2014/main" id="{A8EFCD2C-B902-4A66-B769-AF7DE1E1F5C1}"/>
              </a:ext>
            </a:extLst>
          </p:cNvPr>
          <p:cNvSpPr/>
          <p:nvPr/>
        </p:nvSpPr>
        <p:spPr>
          <a:xfrm>
            <a:off x="6892866" y="1457701"/>
            <a:ext cx="3372011" cy="1754326"/>
          </a:xfrm>
          <a:prstGeom prst="rect">
            <a:avLst/>
          </a:prstGeom>
        </p:spPr>
        <p:txBody>
          <a:bodyPr wrap="square">
            <a:spAutoFit/>
          </a:bodyPr>
          <a:lstStyle/>
          <a:p>
            <a:pPr algn="just"/>
            <a:r>
              <a:rPr lang="en-US" b="1" dirty="0"/>
              <a:t>Undirected Graphs</a:t>
            </a:r>
            <a:r>
              <a:rPr lang="en-US" dirty="0"/>
              <a:t>: Graphs that show a symmetrical relationship between two connected nodes paired by an edge that represents a simple line is called an undirected graph.</a:t>
            </a:r>
            <a:endParaRPr lang="en-US" b="1" dirty="0"/>
          </a:p>
        </p:txBody>
      </p:sp>
      <p:sp>
        <p:nvSpPr>
          <p:cNvPr id="8" name="Rectangle 7">
            <a:extLst>
              <a:ext uri="{FF2B5EF4-FFF2-40B4-BE49-F238E27FC236}">
                <a16:creationId xmlns:a16="http://schemas.microsoft.com/office/drawing/2014/main" id="{480A0AEA-0C3C-456F-9B70-A6FBD6DFB2BD}"/>
              </a:ext>
            </a:extLst>
          </p:cNvPr>
          <p:cNvSpPr/>
          <p:nvPr/>
        </p:nvSpPr>
        <p:spPr>
          <a:xfrm>
            <a:off x="1927123" y="1472449"/>
            <a:ext cx="3372011" cy="2031325"/>
          </a:xfrm>
          <a:prstGeom prst="rect">
            <a:avLst/>
          </a:prstGeom>
        </p:spPr>
        <p:txBody>
          <a:bodyPr wrap="square">
            <a:spAutoFit/>
          </a:bodyPr>
          <a:lstStyle/>
          <a:p>
            <a:pPr algn="just"/>
            <a:r>
              <a:rPr lang="en-US" b="1" dirty="0"/>
              <a:t>Directed Graphs</a:t>
            </a:r>
            <a:r>
              <a:rPr lang="en-US" dirty="0"/>
              <a:t>: That show an asymmetrical relationship b/w two connected nodes, paired by an edge that indicates the direction of the relationship from one node to another is called a directed graph.</a:t>
            </a:r>
            <a:endParaRPr lang="en-US" b="1"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8374310-3E4E-4E58-B907-34F558175D43}"/>
                  </a:ext>
                </a:extLst>
              </p14:cNvPr>
              <p14:cNvContentPartPr/>
              <p14:nvPr/>
            </p14:nvContentPartPr>
            <p14:xfrm>
              <a:off x="1311840" y="373680"/>
              <a:ext cx="9072360" cy="4622400"/>
            </p14:xfrm>
          </p:contentPart>
        </mc:Choice>
        <mc:Fallback>
          <p:pic>
            <p:nvPicPr>
              <p:cNvPr id="2" name="Ink 1">
                <a:extLst>
                  <a:ext uri="{FF2B5EF4-FFF2-40B4-BE49-F238E27FC236}">
                    <a16:creationId xmlns:a16="http://schemas.microsoft.com/office/drawing/2014/main" id="{98374310-3E4E-4E58-B907-34F558175D43}"/>
                  </a:ext>
                </a:extLst>
              </p:cNvPr>
              <p:cNvPicPr/>
              <p:nvPr/>
            </p:nvPicPr>
            <p:blipFill>
              <a:blip r:embed="rId5"/>
              <a:stretch>
                <a:fillRect/>
              </a:stretch>
            </p:blipFill>
            <p:spPr>
              <a:xfrm>
                <a:off x="1302480" y="364320"/>
                <a:ext cx="9091080" cy="4641120"/>
              </a:xfrm>
              <a:prstGeom prst="rect">
                <a:avLst/>
              </a:prstGeom>
            </p:spPr>
          </p:pic>
        </mc:Fallback>
      </mc:AlternateContent>
    </p:spTree>
    <p:extLst>
      <p:ext uri="{BB962C8B-B14F-4D97-AF65-F5344CB8AC3E}">
        <p14:creationId xmlns:p14="http://schemas.microsoft.com/office/powerpoint/2010/main" val="276003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2526662" y="1388212"/>
            <a:ext cx="2172929" cy="430887"/>
          </a:xfrm>
          <a:prstGeom prst="rect">
            <a:avLst/>
          </a:prstGeom>
        </p:spPr>
        <p:txBody>
          <a:bodyPr wrap="square">
            <a:spAutoFit/>
          </a:bodyPr>
          <a:lstStyle/>
          <a:p>
            <a:pPr algn="just"/>
            <a:r>
              <a:rPr lang="en-US" sz="2200" b="1" dirty="0"/>
              <a:t>Directed Graphs</a:t>
            </a:r>
          </a:p>
        </p:txBody>
      </p:sp>
      <p:pic>
        <p:nvPicPr>
          <p:cNvPr id="1026" name="Picture 2" descr="https://images.upgrad.com/52b0c367-c5e5-4b21-bc7f-1d8df891d7e0-image_6-01%20(2).jpg">
            <a:extLst>
              <a:ext uri="{FF2B5EF4-FFF2-40B4-BE49-F238E27FC236}">
                <a16:creationId xmlns:a16="http://schemas.microsoft.com/office/drawing/2014/main" id="{36922EC2-47B8-4B34-B99F-FA466D960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87" t="17273" r="22642" b="24496"/>
          <a:stretch/>
        </p:blipFill>
        <p:spPr bwMode="auto">
          <a:xfrm>
            <a:off x="7133528" y="1937084"/>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D59059-D2AA-4C1C-8FA6-11B02FCE2522}"/>
              </a:ext>
            </a:extLst>
          </p:cNvPr>
          <p:cNvSpPr/>
          <p:nvPr/>
        </p:nvSpPr>
        <p:spPr>
          <a:xfrm>
            <a:off x="7315671" y="1388211"/>
            <a:ext cx="2526399" cy="430887"/>
          </a:xfrm>
          <a:prstGeom prst="rect">
            <a:avLst/>
          </a:prstGeom>
        </p:spPr>
        <p:txBody>
          <a:bodyPr wrap="square">
            <a:spAutoFit/>
          </a:bodyPr>
          <a:lstStyle/>
          <a:p>
            <a:pPr algn="just"/>
            <a:r>
              <a:rPr lang="en-US" sz="2200" b="1" dirty="0"/>
              <a:t>Undirected Graphs</a:t>
            </a:r>
          </a:p>
        </p:txBody>
      </p:sp>
      <p:pic>
        <p:nvPicPr>
          <p:cNvPr id="1028" name="Picture 4" descr="https://images.upgrad.com/24e5adfb-4fba-467e-b42a-daf3a44ec50d-image_1-01%20(8).jpg">
            <a:extLst>
              <a:ext uri="{FF2B5EF4-FFF2-40B4-BE49-F238E27FC236}">
                <a16:creationId xmlns:a16="http://schemas.microsoft.com/office/drawing/2014/main" id="{98A57D27-95B6-4727-8BA6-D78649038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1" t="3802" r="22379" b="6333"/>
          <a:stretch/>
        </p:blipFill>
        <p:spPr bwMode="auto">
          <a:xfrm>
            <a:off x="2290197" y="1897362"/>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97939D-A9E2-4574-98D6-EF0AA9516E60}"/>
              </a:ext>
            </a:extLst>
          </p:cNvPr>
          <p:cNvSpPr/>
          <p:nvPr/>
        </p:nvSpPr>
        <p:spPr>
          <a:xfrm>
            <a:off x="7133528" y="4704599"/>
            <a:ext cx="3800887" cy="1477328"/>
          </a:xfrm>
          <a:prstGeom prst="rect">
            <a:avLst/>
          </a:prstGeom>
        </p:spPr>
        <p:txBody>
          <a:bodyPr wrap="square">
            <a:spAutoFit/>
          </a:bodyPr>
          <a:lstStyle/>
          <a:p>
            <a:r>
              <a:rPr lang="en-US" dirty="0"/>
              <a:t>G for the above graph is (V, E) where</a:t>
            </a:r>
          </a:p>
          <a:p>
            <a:r>
              <a:rPr lang="en-US" dirty="0"/>
              <a:t>V = {1, 2, 3, 4}</a:t>
            </a:r>
          </a:p>
          <a:p>
            <a:r>
              <a:rPr lang="en-US" dirty="0"/>
              <a:t>E = {(1, 2), (2, 4), (4, 1), (1, 3)}</a:t>
            </a:r>
          </a:p>
          <a:p>
            <a:br>
              <a:rPr lang="en-US" dirty="0"/>
            </a:br>
            <a:endParaRPr lang="en-US" b="1" dirty="0"/>
          </a:p>
        </p:txBody>
      </p:sp>
      <p:sp>
        <p:nvSpPr>
          <p:cNvPr id="11" name="Rectangle 10">
            <a:extLst>
              <a:ext uri="{FF2B5EF4-FFF2-40B4-BE49-F238E27FC236}">
                <a16:creationId xmlns:a16="http://schemas.microsoft.com/office/drawing/2014/main" id="{767ADDAD-7292-4C16-AEE6-B62A593699FA}"/>
              </a:ext>
            </a:extLst>
          </p:cNvPr>
          <p:cNvSpPr/>
          <p:nvPr/>
        </p:nvSpPr>
        <p:spPr>
          <a:xfrm>
            <a:off x="2290197" y="4782239"/>
            <a:ext cx="3800887" cy="923330"/>
          </a:xfrm>
          <a:prstGeom prst="rect">
            <a:avLst/>
          </a:prstGeom>
        </p:spPr>
        <p:txBody>
          <a:bodyPr wrap="square">
            <a:spAutoFit/>
          </a:bodyPr>
          <a:lstStyle/>
          <a:p>
            <a:r>
              <a:rPr lang="en-US" dirty="0"/>
              <a:t>G for the above graph is (V, E) where</a:t>
            </a:r>
          </a:p>
          <a:p>
            <a:r>
              <a:rPr lang="en-US" dirty="0"/>
              <a:t>V = {A, B, C, D, E}</a:t>
            </a:r>
          </a:p>
          <a:p>
            <a:r>
              <a:rPr lang="en-US" dirty="0"/>
              <a:t>E = {(A, C), (B, C), (C, D), (E, D), (B, E)}</a:t>
            </a:r>
          </a:p>
        </p:txBody>
      </p:sp>
      <p:sp>
        <p:nvSpPr>
          <p:cNvPr id="12" name="Rectangle 11">
            <a:extLst>
              <a:ext uri="{FF2B5EF4-FFF2-40B4-BE49-F238E27FC236}">
                <a16:creationId xmlns:a16="http://schemas.microsoft.com/office/drawing/2014/main" id="{1B98AF6D-C20A-4DB5-B1ED-A8064EF6AC96}"/>
              </a:ext>
            </a:extLst>
          </p:cNvPr>
          <p:cNvSpPr/>
          <p:nvPr/>
        </p:nvSpPr>
        <p:spPr>
          <a:xfrm>
            <a:off x="2132880" y="5858761"/>
            <a:ext cx="8623251" cy="646331"/>
          </a:xfrm>
          <a:prstGeom prst="rect">
            <a:avLst/>
          </a:prstGeom>
        </p:spPr>
        <p:txBody>
          <a:bodyPr wrap="square">
            <a:spAutoFit/>
          </a:bodyPr>
          <a:lstStyle/>
          <a:p>
            <a:r>
              <a:rPr lang="en-US" b="1" dirty="0">
                <a:solidFill>
                  <a:srgbClr val="FF0000"/>
                </a:solidFill>
              </a:rPr>
              <a:t>Note: The pair representing the edge is ordered and (</a:t>
            </a:r>
            <a:r>
              <a:rPr lang="en-US" b="1" dirty="0" err="1">
                <a:solidFill>
                  <a:srgbClr val="FF0000"/>
                </a:solidFill>
              </a:rPr>
              <a:t>u,v</a:t>
            </a:r>
            <a:r>
              <a:rPr lang="en-US" b="1" dirty="0">
                <a:solidFill>
                  <a:srgbClr val="FF0000"/>
                </a:solidFill>
              </a:rPr>
              <a:t>) ≠ (</a:t>
            </a:r>
            <a:r>
              <a:rPr lang="en-US" b="1" dirty="0" err="1">
                <a:solidFill>
                  <a:srgbClr val="FF0000"/>
                </a:solidFill>
              </a:rPr>
              <a:t>v,u</a:t>
            </a:r>
            <a:r>
              <a:rPr lang="en-US" b="1" dirty="0">
                <a:solidFill>
                  <a:srgbClr val="FF0000"/>
                </a:solidFill>
              </a:rPr>
              <a:t>) in case of a directed graph (digraph) and in case of an undirected graph the order does not matter</a:t>
            </a:r>
            <a:endParaRPr lang="en-IN" b="1"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2305536-7B59-456E-9273-F12E97A3BBA9}"/>
                  </a:ext>
                </a:extLst>
              </p14:cNvPr>
              <p14:cNvContentPartPr/>
              <p14:nvPr/>
            </p14:nvContentPartPr>
            <p14:xfrm>
              <a:off x="2901960" y="1477080"/>
              <a:ext cx="3872160" cy="5065560"/>
            </p14:xfrm>
          </p:contentPart>
        </mc:Choice>
        <mc:Fallback>
          <p:pic>
            <p:nvPicPr>
              <p:cNvPr id="2" name="Ink 1">
                <a:extLst>
                  <a:ext uri="{FF2B5EF4-FFF2-40B4-BE49-F238E27FC236}">
                    <a16:creationId xmlns:a16="http://schemas.microsoft.com/office/drawing/2014/main" id="{B2305536-7B59-456E-9273-F12E97A3BBA9}"/>
                  </a:ext>
                </a:extLst>
              </p:cNvPr>
              <p:cNvPicPr/>
              <p:nvPr/>
            </p:nvPicPr>
            <p:blipFill>
              <a:blip r:embed="rId5"/>
              <a:stretch>
                <a:fillRect/>
              </a:stretch>
            </p:blipFill>
            <p:spPr>
              <a:xfrm>
                <a:off x="2892600" y="1467720"/>
                <a:ext cx="3890880" cy="5084280"/>
              </a:xfrm>
              <a:prstGeom prst="rect">
                <a:avLst/>
              </a:prstGeom>
            </p:spPr>
          </p:pic>
        </mc:Fallback>
      </mc:AlternateContent>
    </p:spTree>
    <p:extLst>
      <p:ext uri="{BB962C8B-B14F-4D97-AF65-F5344CB8AC3E}">
        <p14:creationId xmlns:p14="http://schemas.microsoft.com/office/powerpoint/2010/main" val="1036175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Weighted vs Unweighted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2290197" y="1388211"/>
            <a:ext cx="3446926" cy="1323439"/>
          </a:xfrm>
          <a:prstGeom prst="rect">
            <a:avLst/>
          </a:prstGeom>
        </p:spPr>
        <p:txBody>
          <a:bodyPr wrap="square">
            <a:spAutoFit/>
          </a:bodyPr>
          <a:lstStyle/>
          <a:p>
            <a:pPr algn="just"/>
            <a:r>
              <a:rPr lang="en-US" sz="2000" b="1" dirty="0"/>
              <a:t>Weighted graph: </a:t>
            </a:r>
            <a:r>
              <a:rPr lang="en-US" sz="2000" dirty="0"/>
              <a:t>A graph in which edges contain some weights or values is called a weighted graph.</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324800"/>
          </a:xfrm>
          <a:prstGeom prst="rect">
            <a:avLst/>
          </a:prstGeom>
        </p:spPr>
        <p:txBody>
          <a:bodyPr wrap="square">
            <a:spAutoFit/>
          </a:bodyPr>
          <a:lstStyle/>
          <a:p>
            <a:pPr algn="just"/>
            <a:r>
              <a:rPr lang="en-US" sz="2000" b="1" dirty="0"/>
              <a:t>Unweighted graph:</a:t>
            </a:r>
            <a:r>
              <a:rPr lang="en-US" sz="2000" dirty="0"/>
              <a:t> A graph in which edges contain no weight is called the Unweighted graph.</a:t>
            </a:r>
            <a:endParaRPr lang="en-US" sz="2000" b="1" dirty="0"/>
          </a:p>
        </p:txBody>
      </p:sp>
      <p:pic>
        <p:nvPicPr>
          <p:cNvPr id="2050" name="Picture 2" descr="https://images.upgrad.com/d3db9576-369a-45a8-b43c-cc3a89bacfa8-image7-01.jpg">
            <a:extLst>
              <a:ext uri="{FF2B5EF4-FFF2-40B4-BE49-F238E27FC236}">
                <a16:creationId xmlns:a16="http://schemas.microsoft.com/office/drawing/2014/main" id="{3494BA32-6ABD-43E1-8518-5BA705C36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75" t="10374" r="22215" b="7168"/>
          <a:stretch/>
        </p:blipFill>
        <p:spPr bwMode="auto">
          <a:xfrm>
            <a:off x="2288324" y="2654718"/>
            <a:ext cx="3448799" cy="26547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upgrad.com/69f6f9c6-aaac-42e6-9c54-f588cdf8764f-image_0-01.jpg">
            <a:extLst>
              <a:ext uri="{FF2B5EF4-FFF2-40B4-BE49-F238E27FC236}">
                <a16:creationId xmlns:a16="http://schemas.microsoft.com/office/drawing/2014/main" id="{CEAD8F62-8840-425C-A562-27DACE2AA4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99" t="25137" r="12800" b="17871"/>
          <a:stretch/>
        </p:blipFill>
        <p:spPr bwMode="auto">
          <a:xfrm>
            <a:off x="7133529" y="2654718"/>
            <a:ext cx="3448799" cy="2662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A1BE90-0147-457C-93F9-0D727FA4B7CB}"/>
              </a:ext>
            </a:extLst>
          </p:cNvPr>
          <p:cNvSpPr/>
          <p:nvPr/>
        </p:nvSpPr>
        <p:spPr>
          <a:xfrm>
            <a:off x="1521182" y="5338923"/>
            <a:ext cx="5002184" cy="1200329"/>
          </a:xfrm>
          <a:prstGeom prst="rect">
            <a:avLst/>
          </a:prstGeom>
        </p:spPr>
        <p:txBody>
          <a:bodyPr wrap="square">
            <a:spAutoFit/>
          </a:bodyPr>
          <a:lstStyle/>
          <a:p>
            <a:r>
              <a:rPr lang="en-US" dirty="0"/>
              <a:t>Example: If the nodes in the graph are considered as the cities and edges considered as the paths between them then the weights of these edges can be considered as the distance between these cities.</a:t>
            </a:r>
            <a:endParaRPr lang="en-IN" dirty="0"/>
          </a:p>
        </p:txBody>
      </p:sp>
      <p:sp>
        <p:nvSpPr>
          <p:cNvPr id="15" name="Rectangle 14">
            <a:extLst>
              <a:ext uri="{FF2B5EF4-FFF2-40B4-BE49-F238E27FC236}">
                <a16:creationId xmlns:a16="http://schemas.microsoft.com/office/drawing/2014/main" id="{80434A48-C929-4622-B9C4-9F87E897AF26}"/>
              </a:ext>
            </a:extLst>
          </p:cNvPr>
          <p:cNvSpPr/>
          <p:nvPr/>
        </p:nvSpPr>
        <p:spPr>
          <a:xfrm>
            <a:off x="7133529" y="5309427"/>
            <a:ext cx="4517697" cy="646331"/>
          </a:xfrm>
          <a:prstGeom prst="rect">
            <a:avLst/>
          </a:prstGeom>
        </p:spPr>
        <p:txBody>
          <a:bodyPr wrap="square">
            <a:spAutoFit/>
          </a:bodyPr>
          <a:lstStyle/>
          <a:p>
            <a:r>
              <a:rPr lang="en-US" b="1" dirty="0">
                <a:solidFill>
                  <a:srgbClr val="FF0000"/>
                </a:solidFill>
              </a:rPr>
              <a:t>Or, A weighted graph with all edges having weight = 1 unit.</a:t>
            </a:r>
            <a:endParaRPr lang="en-IN" b="1" dirty="0">
              <a:solidFill>
                <a:srgbClr val="FF0000"/>
              </a:solidFill>
            </a:endParaRPr>
          </a:p>
        </p:txBody>
      </p:sp>
    </p:spTree>
    <p:extLst>
      <p:ext uri="{BB962C8B-B14F-4D97-AF65-F5344CB8AC3E}">
        <p14:creationId xmlns:p14="http://schemas.microsoft.com/office/powerpoint/2010/main" val="3427558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805</TotalTime>
  <Words>786</Words>
  <Application>Microsoft Office PowerPoint</Application>
  <PresentationFormat>Widescreen</PresentationFormat>
  <Paragraphs>91</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Demonstration Round</dc:title>
  <dc:creator>Sehajpreet Singh</dc:creator>
  <cp:lastModifiedBy>SEHAJPREET SINGH 16BCE0345</cp:lastModifiedBy>
  <cp:revision>209</cp:revision>
  <dcterms:created xsi:type="dcterms:W3CDTF">2019-11-15T04:23:07Z</dcterms:created>
  <dcterms:modified xsi:type="dcterms:W3CDTF">2020-06-16T17:39:43Z</dcterms:modified>
</cp:coreProperties>
</file>